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1.xml" ContentType="application/vnd.openxmlformats-officedocument.presentationml.tags+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3"/>
  </p:notesMasterIdLst>
  <p:sldIdLst>
    <p:sldId id="260" r:id="rId2"/>
    <p:sldId id="261" r:id="rId3"/>
    <p:sldId id="262" r:id="rId4"/>
    <p:sldId id="263" r:id="rId5"/>
    <p:sldId id="264" r:id="rId6"/>
    <p:sldId id="265" r:id="rId7"/>
    <p:sldId id="266" r:id="rId8"/>
    <p:sldId id="267" r:id="rId9"/>
    <p:sldId id="268" r:id="rId10"/>
    <p:sldId id="269" r:id="rId11"/>
    <p:sldId id="270" r:id="rId12"/>
    <p:sldId id="271" r:id="rId13"/>
    <p:sldId id="272" r:id="rId14"/>
    <p:sldId id="273" r:id="rId15"/>
    <p:sldId id="274" r:id="rId16"/>
    <p:sldId id="275" r:id="rId17"/>
    <p:sldId id="276" r:id="rId18"/>
    <p:sldId id="277" r:id="rId19"/>
    <p:sldId id="278" r:id="rId20"/>
    <p:sldId id="279" r:id="rId21"/>
    <p:sldId id="280" r:id="rId22"/>
    <p:sldId id="281" r:id="rId23"/>
    <p:sldId id="282" r:id="rId24"/>
    <p:sldId id="283" r:id="rId25"/>
    <p:sldId id="284" r:id="rId26"/>
    <p:sldId id="285" r:id="rId27"/>
    <p:sldId id="286" r:id="rId28"/>
    <p:sldId id="287" r:id="rId29"/>
    <p:sldId id="288" r:id="rId30"/>
    <p:sldId id="289" r:id="rId31"/>
    <p:sldId id="290" r:id="rId32"/>
    <p:sldId id="291" r:id="rId33"/>
    <p:sldId id="292" r:id="rId34"/>
    <p:sldId id="293" r:id="rId35"/>
    <p:sldId id="294" r:id="rId36"/>
    <p:sldId id="295" r:id="rId37"/>
    <p:sldId id="296" r:id="rId38"/>
    <p:sldId id="297" r:id="rId39"/>
    <p:sldId id="298" r:id="rId40"/>
    <p:sldId id="299" r:id="rId41"/>
    <p:sldId id="300" r:id="rId42"/>
    <p:sldId id="301" r:id="rId43"/>
    <p:sldId id="302" r:id="rId44"/>
    <p:sldId id="303" r:id="rId45"/>
    <p:sldId id="304" r:id="rId46"/>
    <p:sldId id="305" r:id="rId47"/>
    <p:sldId id="306" r:id="rId48"/>
    <p:sldId id="307" r:id="rId49"/>
    <p:sldId id="308" r:id="rId50"/>
    <p:sldId id="309" r:id="rId51"/>
    <p:sldId id="310" r:id="rId5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modifyVerifier cryptProviderType="rsaFull" cryptAlgorithmClass="hash" cryptAlgorithmType="typeAny" cryptAlgorithmSid="4" spinCount="100000" saltData="rWIgWf1SgelQ/dYoZLuycQ==" hashData="17Edjm2svM4ax4Bnke08JHjbuic="/>
  <p:extLst>
    <p:ext uri="{521415D9-36F7-43E2-AB2F-B90AF26B5E84}">
      <p14:sectionLst xmlns:p14="http://schemas.microsoft.com/office/powerpoint/2010/main">
        <p14:section name="Default Section" id="{0C00E0E7-69C2-437F-877B-242B360B5D3B}">
          <p14:sldIdLst>
            <p14:sldId id="260"/>
            <p14:sldId id="261"/>
            <p14:sldId id="262"/>
            <p14:sldId id="263"/>
            <p14:sldId id="264"/>
            <p14:sldId id="265"/>
            <p14:sldId id="266"/>
            <p14:sldId id="267"/>
            <p14:sldId id="268"/>
            <p14:sldId id="269"/>
            <p14:sldId id="270"/>
            <p14:sldId id="271"/>
            <p14:sldId id="272"/>
            <p14:sldId id="273"/>
            <p14:sldId id="274"/>
            <p14:sldId id="275"/>
            <p14:sldId id="276"/>
            <p14:sldId id="277"/>
            <p14:sldId id="278"/>
            <p14:sldId id="279"/>
            <p14:sldId id="280"/>
            <p14:sldId id="281"/>
            <p14:sldId id="282"/>
            <p14:sldId id="283"/>
            <p14:sldId id="284"/>
            <p14:sldId id="285"/>
            <p14:sldId id="286"/>
            <p14:sldId id="287"/>
            <p14:sldId id="288"/>
            <p14:sldId id="289"/>
            <p14:sldId id="290"/>
            <p14:sldId id="291"/>
            <p14:sldId id="292"/>
            <p14:sldId id="293"/>
            <p14:sldId id="294"/>
            <p14:sldId id="295"/>
            <p14:sldId id="296"/>
            <p14:sldId id="297"/>
            <p14:sldId id="298"/>
            <p14:sldId id="299"/>
            <p14:sldId id="300"/>
            <p14:sldId id="301"/>
            <p14:sldId id="302"/>
            <p14:sldId id="303"/>
            <p14:sldId id="304"/>
            <p14:sldId id="305"/>
            <p14:sldId id="306"/>
            <p14:sldId id="307"/>
            <p14:sldId id="308"/>
            <p14:sldId id="309"/>
            <p14:sldId id="310"/>
          </p14:sldIdLst>
        </p14:section>
      </p14:sectionLst>
    </p:ext>
    <p:ext uri="{EFAFB233-063F-42B5-8137-9DF3F51BA10A}">
      <p15:sld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9942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74" d="100"/>
          <a:sy n="74" d="100"/>
        </p:scale>
        <p:origin x="-540" y="-9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diagrams/_rels/data2.xml.rels><?xml version="1.0" encoding="UTF-8" standalone="yes"?>
<Relationships xmlns="http://schemas.openxmlformats.org/package/2006/relationships"><Relationship Id="rId1" Type="http://schemas.openxmlformats.org/officeDocument/2006/relationships/image" Target="../media/image19.png"/></Relationships>
</file>

<file path=ppt/diagrams/_rels/data3.xml.rels><?xml version="1.0" encoding="UTF-8" standalone="yes"?>
<Relationships xmlns="http://schemas.openxmlformats.org/package/2006/relationships"><Relationship Id="rId1" Type="http://schemas.openxmlformats.org/officeDocument/2006/relationships/image" Target="../media/image19.png"/></Relationships>
</file>

<file path=ppt/diagrams/_rels/data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image" Target="../media/image39.png"/></Relationships>
</file>

<file path=ppt/diagrams/_rels/data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image" Target="../media/image44.png"/></Relationships>
</file>

<file path=ppt/diagrams/_rels/data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image" Target="../media/image47.png"/></Relationships>
</file>

<file path=ppt/diagrams/_rels/data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image" Target="../media/image50.png"/><Relationship Id="rId5" Type="http://schemas.openxmlformats.org/officeDocument/2006/relationships/image" Target="../media/image54.png"/><Relationship Id="rId4" Type="http://schemas.openxmlformats.org/officeDocument/2006/relationships/image" Target="../media/image53.png"/></Relationships>
</file>

<file path=ppt/diagrams/_rels/drawing2.xml.rels><?xml version="1.0" encoding="UTF-8" standalone="yes"?>
<Relationships xmlns="http://schemas.openxmlformats.org/package/2006/relationships"><Relationship Id="rId1" Type="http://schemas.openxmlformats.org/officeDocument/2006/relationships/image" Target="../media/image19.png"/></Relationships>
</file>

<file path=ppt/diagrams/_rels/drawing3.xml.rels><?xml version="1.0" encoding="UTF-8" standalone="yes"?>
<Relationships xmlns="http://schemas.openxmlformats.org/package/2006/relationships"><Relationship Id="rId1" Type="http://schemas.openxmlformats.org/officeDocument/2006/relationships/image" Target="../media/image19.png"/></Relationships>
</file>

<file path=ppt/diagrams/_rels/drawing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image" Target="../media/image39.png"/></Relationships>
</file>

<file path=ppt/diagrams/_rels/drawing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image" Target="../media/image44.png"/></Relationships>
</file>

<file path=ppt/diagrams/_rels/drawing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image" Target="../media/image47.png"/></Relationships>
</file>

<file path=ppt/diagrams/_rels/drawing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image" Target="../media/image50.png"/><Relationship Id="rId5" Type="http://schemas.openxmlformats.org/officeDocument/2006/relationships/image" Target="../media/image54.png"/><Relationship Id="rId4" Type="http://schemas.openxmlformats.org/officeDocument/2006/relationships/image" Target="../media/image53.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A309BD8-D134-4E67-88DD-24F936A3EEF6}" type="doc">
      <dgm:prSet loTypeId="urn:microsoft.com/office/officeart/2005/8/layout/funnel1" loCatId="relationship" qsTypeId="urn:microsoft.com/office/officeart/2005/8/quickstyle/simple1" qsCatId="simple" csTypeId="urn:microsoft.com/office/officeart/2005/8/colors/accent1_2" csCatId="accent1" phldr="1"/>
      <dgm:spPr/>
      <dgm:t>
        <a:bodyPr/>
        <a:lstStyle/>
        <a:p>
          <a:endParaRPr lang="en-IN"/>
        </a:p>
      </dgm:t>
    </dgm:pt>
    <dgm:pt modelId="{8A4EEBC6-280F-489A-A574-397F826B76D2}">
      <dgm:prSet phldrT="[Text]"/>
      <dgm:spPr/>
      <dgm:t>
        <a:bodyPr/>
        <a:lstStyle/>
        <a:p>
          <a:r>
            <a:rPr lang="en-IN" dirty="0" smtClean="0"/>
            <a:t>Electronic</a:t>
          </a:r>
          <a:endParaRPr lang="en-IN" dirty="0"/>
        </a:p>
      </dgm:t>
    </dgm:pt>
    <dgm:pt modelId="{705BB074-384F-4B81-BADD-94DFA7C4EA82}" type="parTrans" cxnId="{50292546-9165-4E61-BE0E-69A8F17D12A3}">
      <dgm:prSet/>
      <dgm:spPr/>
      <dgm:t>
        <a:bodyPr/>
        <a:lstStyle/>
        <a:p>
          <a:endParaRPr lang="en-IN"/>
        </a:p>
      </dgm:t>
    </dgm:pt>
    <dgm:pt modelId="{9028CDCB-EB91-4BA3-817B-D60E38881F80}" type="sibTrans" cxnId="{50292546-9165-4E61-BE0E-69A8F17D12A3}">
      <dgm:prSet/>
      <dgm:spPr/>
      <dgm:t>
        <a:bodyPr/>
        <a:lstStyle/>
        <a:p>
          <a:endParaRPr lang="en-IN"/>
        </a:p>
      </dgm:t>
    </dgm:pt>
    <dgm:pt modelId="{5640C560-8D69-47E0-BD36-D3B70D75BC9B}">
      <dgm:prSet phldrT="[Text]" custT="1"/>
      <dgm:spPr/>
      <dgm:t>
        <a:bodyPr/>
        <a:lstStyle/>
        <a:p>
          <a:r>
            <a:rPr lang="en-IN" sz="2000" dirty="0" smtClean="0"/>
            <a:t>Programs</a:t>
          </a:r>
          <a:endParaRPr lang="en-IN" sz="2000" dirty="0"/>
        </a:p>
      </dgm:t>
    </dgm:pt>
    <dgm:pt modelId="{50178057-C984-4FB6-BDB2-418E95CB5D98}" type="parTrans" cxnId="{DE3FDF89-F5D0-49A4-9CE6-0C29FB935319}">
      <dgm:prSet/>
      <dgm:spPr/>
      <dgm:t>
        <a:bodyPr/>
        <a:lstStyle/>
        <a:p>
          <a:endParaRPr lang="en-IN"/>
        </a:p>
      </dgm:t>
    </dgm:pt>
    <dgm:pt modelId="{7A0A77B7-49F9-41B2-95DF-44AEE3FCB945}" type="sibTrans" cxnId="{DE3FDF89-F5D0-49A4-9CE6-0C29FB935319}">
      <dgm:prSet/>
      <dgm:spPr/>
      <dgm:t>
        <a:bodyPr/>
        <a:lstStyle/>
        <a:p>
          <a:endParaRPr lang="en-IN"/>
        </a:p>
      </dgm:t>
    </dgm:pt>
    <dgm:pt modelId="{FFD2AFD4-8765-4C80-8B18-D76A02D3F064}">
      <dgm:prSet phldrT="[Text]"/>
      <dgm:spPr/>
      <dgm:t>
        <a:bodyPr/>
        <a:lstStyle/>
        <a:p>
          <a:r>
            <a:rPr lang="en-IN" dirty="0" smtClean="0"/>
            <a:t>Digital</a:t>
          </a:r>
          <a:endParaRPr lang="en-IN" dirty="0"/>
        </a:p>
      </dgm:t>
    </dgm:pt>
    <dgm:pt modelId="{CE64D065-8915-406C-9E6B-E2E2E63484A9}" type="parTrans" cxnId="{D06F332D-8308-4834-B42F-02DC96CEF44A}">
      <dgm:prSet/>
      <dgm:spPr/>
      <dgm:t>
        <a:bodyPr/>
        <a:lstStyle/>
        <a:p>
          <a:endParaRPr lang="en-IN"/>
        </a:p>
      </dgm:t>
    </dgm:pt>
    <dgm:pt modelId="{1F4D08F2-8C84-4B43-83F6-DAFB29F52D08}" type="sibTrans" cxnId="{D06F332D-8308-4834-B42F-02DC96CEF44A}">
      <dgm:prSet/>
      <dgm:spPr/>
      <dgm:t>
        <a:bodyPr/>
        <a:lstStyle/>
        <a:p>
          <a:endParaRPr lang="en-IN"/>
        </a:p>
      </dgm:t>
    </dgm:pt>
    <dgm:pt modelId="{13F7EAAA-2323-4F78-9877-6BDF92619762}">
      <dgm:prSet phldrT="[Text]"/>
      <dgm:spPr/>
      <dgm:t>
        <a:bodyPr/>
        <a:lstStyle/>
        <a:p>
          <a:endParaRPr lang="en-IN" dirty="0"/>
        </a:p>
      </dgm:t>
    </dgm:pt>
    <dgm:pt modelId="{B66D9413-324E-4222-A0AD-B9B328638AA3}" type="parTrans" cxnId="{9133AEF9-E599-4A7D-AE14-868AF4BDE018}">
      <dgm:prSet/>
      <dgm:spPr/>
      <dgm:t>
        <a:bodyPr/>
        <a:lstStyle/>
        <a:p>
          <a:endParaRPr lang="en-IN"/>
        </a:p>
      </dgm:t>
    </dgm:pt>
    <dgm:pt modelId="{FD4C36FF-39DB-48CA-9539-ED6706322FDE}" type="sibTrans" cxnId="{9133AEF9-E599-4A7D-AE14-868AF4BDE018}">
      <dgm:prSet/>
      <dgm:spPr/>
      <dgm:t>
        <a:bodyPr/>
        <a:lstStyle/>
        <a:p>
          <a:endParaRPr lang="en-IN"/>
        </a:p>
      </dgm:t>
    </dgm:pt>
    <dgm:pt modelId="{75BF1DE3-ABEE-47F7-BD5A-702FB9176445}" type="pres">
      <dgm:prSet presAssocID="{0A309BD8-D134-4E67-88DD-24F936A3EEF6}" presName="Name0" presStyleCnt="0">
        <dgm:presLayoutVars>
          <dgm:chMax val="4"/>
          <dgm:resizeHandles val="exact"/>
        </dgm:presLayoutVars>
      </dgm:prSet>
      <dgm:spPr/>
      <dgm:t>
        <a:bodyPr/>
        <a:lstStyle/>
        <a:p>
          <a:endParaRPr lang="en-IN"/>
        </a:p>
      </dgm:t>
    </dgm:pt>
    <dgm:pt modelId="{527D7BD2-2A83-4592-BAD5-2FC0990268AC}" type="pres">
      <dgm:prSet presAssocID="{0A309BD8-D134-4E67-88DD-24F936A3EEF6}" presName="ellipse" presStyleLbl="trBgShp" presStyleIdx="0" presStyleCnt="1"/>
      <dgm:spPr/>
    </dgm:pt>
    <dgm:pt modelId="{F919B274-99DC-4184-A157-E0238B32ED5E}" type="pres">
      <dgm:prSet presAssocID="{0A309BD8-D134-4E67-88DD-24F936A3EEF6}" presName="arrow1" presStyleLbl="fgShp" presStyleIdx="0" presStyleCnt="1"/>
      <dgm:spPr/>
    </dgm:pt>
    <dgm:pt modelId="{E28A0082-851D-4445-9DAF-DF746875929B}" type="pres">
      <dgm:prSet presAssocID="{0A309BD8-D134-4E67-88DD-24F936A3EEF6}" presName="rectangle" presStyleLbl="revTx" presStyleIdx="0" presStyleCnt="1">
        <dgm:presLayoutVars>
          <dgm:bulletEnabled val="1"/>
        </dgm:presLayoutVars>
      </dgm:prSet>
      <dgm:spPr/>
      <dgm:t>
        <a:bodyPr/>
        <a:lstStyle/>
        <a:p>
          <a:endParaRPr lang="en-IN"/>
        </a:p>
      </dgm:t>
    </dgm:pt>
    <dgm:pt modelId="{E3D3027F-CA76-4DE5-ABAD-1D0DDAC5F9DC}" type="pres">
      <dgm:prSet presAssocID="{5640C560-8D69-47E0-BD36-D3B70D75BC9B}" presName="item1" presStyleLbl="node1" presStyleIdx="0" presStyleCnt="3">
        <dgm:presLayoutVars>
          <dgm:bulletEnabled val="1"/>
        </dgm:presLayoutVars>
      </dgm:prSet>
      <dgm:spPr/>
      <dgm:t>
        <a:bodyPr/>
        <a:lstStyle/>
        <a:p>
          <a:endParaRPr lang="en-IN"/>
        </a:p>
      </dgm:t>
    </dgm:pt>
    <dgm:pt modelId="{D96710E4-330A-4644-9E51-71C07DC7B0E8}" type="pres">
      <dgm:prSet presAssocID="{FFD2AFD4-8765-4C80-8B18-D76A02D3F064}" presName="item2" presStyleLbl="node1" presStyleIdx="1" presStyleCnt="3">
        <dgm:presLayoutVars>
          <dgm:bulletEnabled val="1"/>
        </dgm:presLayoutVars>
      </dgm:prSet>
      <dgm:spPr/>
      <dgm:t>
        <a:bodyPr/>
        <a:lstStyle/>
        <a:p>
          <a:endParaRPr lang="en-IN"/>
        </a:p>
      </dgm:t>
    </dgm:pt>
    <dgm:pt modelId="{AACF346C-C790-407F-AE2A-8E56929D3E59}" type="pres">
      <dgm:prSet presAssocID="{13F7EAAA-2323-4F78-9877-6BDF92619762}" presName="item3" presStyleLbl="node1" presStyleIdx="2" presStyleCnt="3">
        <dgm:presLayoutVars>
          <dgm:bulletEnabled val="1"/>
        </dgm:presLayoutVars>
      </dgm:prSet>
      <dgm:spPr/>
      <dgm:t>
        <a:bodyPr/>
        <a:lstStyle/>
        <a:p>
          <a:endParaRPr lang="en-IN"/>
        </a:p>
      </dgm:t>
    </dgm:pt>
    <dgm:pt modelId="{A82B6D25-F24A-4F2B-8469-1E2DDF3A4A44}" type="pres">
      <dgm:prSet presAssocID="{0A309BD8-D134-4E67-88DD-24F936A3EEF6}" presName="funnel" presStyleLbl="trAlignAcc1" presStyleIdx="0" presStyleCnt="1"/>
      <dgm:spPr/>
    </dgm:pt>
  </dgm:ptLst>
  <dgm:cxnLst>
    <dgm:cxn modelId="{CD848A5A-A63C-4350-9998-B84167B34032}" type="presOf" srcId="{13F7EAAA-2323-4F78-9877-6BDF92619762}" destId="{E28A0082-851D-4445-9DAF-DF746875929B}" srcOrd="0" destOrd="0" presId="urn:microsoft.com/office/officeart/2005/8/layout/funnel1"/>
    <dgm:cxn modelId="{7D698EB5-2464-4F0A-8907-0BAD58296560}" type="presOf" srcId="{8A4EEBC6-280F-489A-A574-397F826B76D2}" destId="{AACF346C-C790-407F-AE2A-8E56929D3E59}" srcOrd="0" destOrd="0" presId="urn:microsoft.com/office/officeart/2005/8/layout/funnel1"/>
    <dgm:cxn modelId="{9133AEF9-E599-4A7D-AE14-868AF4BDE018}" srcId="{0A309BD8-D134-4E67-88DD-24F936A3EEF6}" destId="{13F7EAAA-2323-4F78-9877-6BDF92619762}" srcOrd="3" destOrd="0" parTransId="{B66D9413-324E-4222-A0AD-B9B328638AA3}" sibTransId="{FD4C36FF-39DB-48CA-9539-ED6706322FDE}"/>
    <dgm:cxn modelId="{50292546-9165-4E61-BE0E-69A8F17D12A3}" srcId="{0A309BD8-D134-4E67-88DD-24F936A3EEF6}" destId="{8A4EEBC6-280F-489A-A574-397F826B76D2}" srcOrd="0" destOrd="0" parTransId="{705BB074-384F-4B81-BADD-94DFA7C4EA82}" sibTransId="{9028CDCB-EB91-4BA3-817B-D60E38881F80}"/>
    <dgm:cxn modelId="{0F78E818-AFA4-4090-803D-792AF7E9A246}" type="presOf" srcId="{5640C560-8D69-47E0-BD36-D3B70D75BC9B}" destId="{D96710E4-330A-4644-9E51-71C07DC7B0E8}" srcOrd="0" destOrd="0" presId="urn:microsoft.com/office/officeart/2005/8/layout/funnel1"/>
    <dgm:cxn modelId="{8A3A19E2-1981-4C17-938D-D61CD3D32B48}" type="presOf" srcId="{FFD2AFD4-8765-4C80-8B18-D76A02D3F064}" destId="{E3D3027F-CA76-4DE5-ABAD-1D0DDAC5F9DC}" srcOrd="0" destOrd="0" presId="urn:microsoft.com/office/officeart/2005/8/layout/funnel1"/>
    <dgm:cxn modelId="{DE3FDF89-F5D0-49A4-9CE6-0C29FB935319}" srcId="{0A309BD8-D134-4E67-88DD-24F936A3EEF6}" destId="{5640C560-8D69-47E0-BD36-D3B70D75BC9B}" srcOrd="1" destOrd="0" parTransId="{50178057-C984-4FB6-BDB2-418E95CB5D98}" sibTransId="{7A0A77B7-49F9-41B2-95DF-44AEE3FCB945}"/>
    <dgm:cxn modelId="{7C918F36-8184-4340-B96E-6DBC08733436}" type="presOf" srcId="{0A309BD8-D134-4E67-88DD-24F936A3EEF6}" destId="{75BF1DE3-ABEE-47F7-BD5A-702FB9176445}" srcOrd="0" destOrd="0" presId="urn:microsoft.com/office/officeart/2005/8/layout/funnel1"/>
    <dgm:cxn modelId="{D06F332D-8308-4834-B42F-02DC96CEF44A}" srcId="{0A309BD8-D134-4E67-88DD-24F936A3EEF6}" destId="{FFD2AFD4-8765-4C80-8B18-D76A02D3F064}" srcOrd="2" destOrd="0" parTransId="{CE64D065-8915-406C-9E6B-E2E2E63484A9}" sibTransId="{1F4D08F2-8C84-4B43-83F6-DAFB29F52D08}"/>
    <dgm:cxn modelId="{87FABF83-1FCE-41DD-B8DF-D7B6DDD029A7}" type="presParOf" srcId="{75BF1DE3-ABEE-47F7-BD5A-702FB9176445}" destId="{527D7BD2-2A83-4592-BAD5-2FC0990268AC}" srcOrd="0" destOrd="0" presId="urn:microsoft.com/office/officeart/2005/8/layout/funnel1"/>
    <dgm:cxn modelId="{5A15CB15-FFF0-405C-A8E2-181B5D2980BC}" type="presParOf" srcId="{75BF1DE3-ABEE-47F7-BD5A-702FB9176445}" destId="{F919B274-99DC-4184-A157-E0238B32ED5E}" srcOrd="1" destOrd="0" presId="urn:microsoft.com/office/officeart/2005/8/layout/funnel1"/>
    <dgm:cxn modelId="{B1847440-82C6-479A-8D02-0DDE80C2D155}" type="presParOf" srcId="{75BF1DE3-ABEE-47F7-BD5A-702FB9176445}" destId="{E28A0082-851D-4445-9DAF-DF746875929B}" srcOrd="2" destOrd="0" presId="urn:microsoft.com/office/officeart/2005/8/layout/funnel1"/>
    <dgm:cxn modelId="{25856D55-CF38-4257-BE73-A1393A4AB33F}" type="presParOf" srcId="{75BF1DE3-ABEE-47F7-BD5A-702FB9176445}" destId="{E3D3027F-CA76-4DE5-ABAD-1D0DDAC5F9DC}" srcOrd="3" destOrd="0" presId="urn:microsoft.com/office/officeart/2005/8/layout/funnel1"/>
    <dgm:cxn modelId="{E93084E6-0A61-4928-95B0-ED4A73413A23}" type="presParOf" srcId="{75BF1DE3-ABEE-47F7-BD5A-702FB9176445}" destId="{D96710E4-330A-4644-9E51-71C07DC7B0E8}" srcOrd="4" destOrd="0" presId="urn:microsoft.com/office/officeart/2005/8/layout/funnel1"/>
    <dgm:cxn modelId="{F408E2E8-BB5E-4F7E-8E84-2164D5C87B6C}" type="presParOf" srcId="{75BF1DE3-ABEE-47F7-BD5A-702FB9176445}" destId="{AACF346C-C790-407F-AE2A-8E56929D3E59}" srcOrd="5" destOrd="0" presId="urn:microsoft.com/office/officeart/2005/8/layout/funnel1"/>
    <dgm:cxn modelId="{6F7A27EC-BB3A-4F5F-A2AE-DCA52FA66AFB}" type="presParOf" srcId="{75BF1DE3-ABEE-47F7-BD5A-702FB9176445}" destId="{A82B6D25-F24A-4F2B-8469-1E2DDF3A4A44}" srcOrd="6" destOrd="0" presId="urn:microsoft.com/office/officeart/2005/8/layout/funnel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07560B4-4D40-4283-9EF0-E0E984D9B2FB}" type="doc">
      <dgm:prSet loTypeId="urn:microsoft.com/office/officeart/2008/layout/LinedList" loCatId="hierarchy" qsTypeId="urn:microsoft.com/office/officeart/2005/8/quickstyle/simple1" qsCatId="simple" csTypeId="urn:microsoft.com/office/officeart/2005/8/colors/accent1_2" csCatId="accent1" phldr="1"/>
      <dgm:spPr/>
      <dgm:t>
        <a:bodyPr/>
        <a:lstStyle/>
        <a:p>
          <a:endParaRPr lang="en-IN"/>
        </a:p>
      </dgm:t>
    </dgm:pt>
    <dgm:pt modelId="{73938C4D-7346-4DE8-B2E8-23D3C89897A1}">
      <dgm:prSet phldrT="[Text]"/>
      <dgm:spPr/>
      <dgm:t>
        <a:bodyPr/>
        <a:lstStyle/>
        <a:p>
          <a:r>
            <a:rPr lang="en-IN" dirty="0" smtClean="0"/>
            <a:t>ALU</a:t>
          </a:r>
          <a:endParaRPr lang="en-IN" dirty="0"/>
        </a:p>
      </dgm:t>
    </dgm:pt>
    <dgm:pt modelId="{0781DC39-404F-4C27-BB3B-971F28AD374A}" type="parTrans" cxnId="{13678DCC-95CE-40B2-9AC9-C6E10885603D}">
      <dgm:prSet/>
      <dgm:spPr/>
      <dgm:t>
        <a:bodyPr/>
        <a:lstStyle/>
        <a:p>
          <a:endParaRPr lang="en-IN"/>
        </a:p>
      </dgm:t>
    </dgm:pt>
    <dgm:pt modelId="{2473BACA-7676-4E33-9EF5-3E37E983ADC2}" type="sibTrans" cxnId="{13678DCC-95CE-40B2-9AC9-C6E10885603D}">
      <dgm:prSet/>
      <dgm:spPr/>
      <dgm:t>
        <a:bodyPr/>
        <a:lstStyle/>
        <a:p>
          <a:endParaRPr lang="en-IN"/>
        </a:p>
      </dgm:t>
    </dgm:pt>
    <dgm:pt modelId="{29202FCB-09B5-49A6-96F8-45BAC0D0A056}">
      <dgm:prSet phldrT="[Text]"/>
      <dgm:spPr/>
      <dgm:t>
        <a:bodyPr/>
        <a:lstStyle/>
        <a:p>
          <a:r>
            <a:rPr lang="en-IN" dirty="0" smtClean="0"/>
            <a:t>Arithmetic operations</a:t>
          </a:r>
          <a:endParaRPr lang="en-IN" dirty="0"/>
        </a:p>
      </dgm:t>
    </dgm:pt>
    <dgm:pt modelId="{F4FB8FA1-5D1C-4E13-9A66-E8429F1230F1}" type="parTrans" cxnId="{5F9A8BA5-2A2F-4175-AE0F-6C42293A748C}">
      <dgm:prSet/>
      <dgm:spPr/>
      <dgm:t>
        <a:bodyPr/>
        <a:lstStyle/>
        <a:p>
          <a:endParaRPr lang="en-IN"/>
        </a:p>
      </dgm:t>
    </dgm:pt>
    <dgm:pt modelId="{6CD500A6-F12D-4C9D-BD3B-575C862491D4}" type="sibTrans" cxnId="{5F9A8BA5-2A2F-4175-AE0F-6C42293A748C}">
      <dgm:prSet/>
      <dgm:spPr/>
      <dgm:t>
        <a:bodyPr/>
        <a:lstStyle/>
        <a:p>
          <a:endParaRPr lang="en-IN"/>
        </a:p>
      </dgm:t>
    </dgm:pt>
    <dgm:pt modelId="{13FD3AEB-D602-4974-AF71-86B49D04BEA2}">
      <dgm:prSet phldrT="[Text]"/>
      <dgm:spPr/>
      <dgm:t>
        <a:bodyPr/>
        <a:lstStyle/>
        <a:p>
          <a:r>
            <a:rPr lang="en-IN" dirty="0" smtClean="0"/>
            <a:t>Logical operations</a:t>
          </a:r>
          <a:endParaRPr lang="en-IN" dirty="0"/>
        </a:p>
      </dgm:t>
    </dgm:pt>
    <dgm:pt modelId="{D2BC2B7D-F668-4B8D-8EBA-40248492B40B}" type="parTrans" cxnId="{E3B85213-9996-4D0E-A6D0-60624A5C656B}">
      <dgm:prSet/>
      <dgm:spPr/>
      <dgm:t>
        <a:bodyPr/>
        <a:lstStyle/>
        <a:p>
          <a:endParaRPr lang="en-IN"/>
        </a:p>
      </dgm:t>
    </dgm:pt>
    <dgm:pt modelId="{79DE6DC8-D234-439F-AA8C-E2F29C58EE5F}" type="sibTrans" cxnId="{E3B85213-9996-4D0E-A6D0-60624A5C656B}">
      <dgm:prSet/>
      <dgm:spPr/>
      <dgm:t>
        <a:bodyPr/>
        <a:lstStyle/>
        <a:p>
          <a:endParaRPr lang="en-IN"/>
        </a:p>
      </dgm:t>
    </dgm:pt>
    <dgm:pt modelId="{32220C9F-DBDB-4065-B753-27416B17F206}">
      <dgm:prSet phldrT="[Text]"/>
      <dgm:spPr/>
      <dgm:t>
        <a:bodyPr/>
        <a:lstStyle/>
        <a:p>
          <a:r>
            <a:rPr lang="en-IN" dirty="0" smtClean="0"/>
            <a:t>Execute complex tasks</a:t>
          </a:r>
          <a:endParaRPr lang="en-IN" dirty="0"/>
        </a:p>
      </dgm:t>
    </dgm:pt>
    <dgm:pt modelId="{FA2842BD-B3CA-4291-9E13-487DEC935E64}" type="parTrans" cxnId="{E80DE85E-6131-4DF9-9B20-9072BFAAF496}">
      <dgm:prSet/>
      <dgm:spPr/>
      <dgm:t>
        <a:bodyPr/>
        <a:lstStyle/>
        <a:p>
          <a:endParaRPr lang="en-IN"/>
        </a:p>
      </dgm:t>
    </dgm:pt>
    <dgm:pt modelId="{A7EA04E3-26A9-4E01-994D-AC4D54557F9C}" type="sibTrans" cxnId="{E80DE85E-6131-4DF9-9B20-9072BFAAF496}">
      <dgm:prSet/>
      <dgm:spPr/>
      <dgm:t>
        <a:bodyPr/>
        <a:lstStyle/>
        <a:p>
          <a:endParaRPr lang="en-IN"/>
        </a:p>
      </dgm:t>
    </dgm:pt>
    <dgm:pt modelId="{92B872B0-0AF5-4E53-8003-428A4B408D60}" type="pres">
      <dgm:prSet presAssocID="{807560B4-4D40-4283-9EF0-E0E984D9B2FB}" presName="vert0" presStyleCnt="0">
        <dgm:presLayoutVars>
          <dgm:dir/>
          <dgm:animOne val="branch"/>
          <dgm:animLvl val="lvl"/>
        </dgm:presLayoutVars>
      </dgm:prSet>
      <dgm:spPr/>
      <dgm:t>
        <a:bodyPr/>
        <a:lstStyle/>
        <a:p>
          <a:endParaRPr lang="en-US"/>
        </a:p>
      </dgm:t>
    </dgm:pt>
    <dgm:pt modelId="{DEFAAAEF-38AC-4FC1-B98F-07E2069FA936}" type="pres">
      <dgm:prSet presAssocID="{73938C4D-7346-4DE8-B2E8-23D3C89897A1}" presName="thickLine" presStyleLbl="alignNode1" presStyleIdx="0" presStyleCnt="1"/>
      <dgm:spPr>
        <a:blipFill rotWithShape="0">
          <a:blip xmlns:r="http://schemas.openxmlformats.org/officeDocument/2006/relationships" r:embed="rId1"/>
          <a:stretch>
            <a:fillRect/>
          </a:stretch>
        </a:blipFill>
      </dgm:spPr>
      <dgm:t>
        <a:bodyPr/>
        <a:lstStyle/>
        <a:p>
          <a:endParaRPr lang="en-IN"/>
        </a:p>
      </dgm:t>
    </dgm:pt>
    <dgm:pt modelId="{F695912C-C530-4590-8D00-0792E1DCA5A1}" type="pres">
      <dgm:prSet presAssocID="{73938C4D-7346-4DE8-B2E8-23D3C89897A1}" presName="horz1" presStyleCnt="0"/>
      <dgm:spPr/>
    </dgm:pt>
    <dgm:pt modelId="{65B89711-2768-406E-B68C-13F5A247EDBA}" type="pres">
      <dgm:prSet presAssocID="{73938C4D-7346-4DE8-B2E8-23D3C89897A1}" presName="tx1" presStyleLbl="revTx" presStyleIdx="0" presStyleCnt="4"/>
      <dgm:spPr/>
      <dgm:t>
        <a:bodyPr/>
        <a:lstStyle/>
        <a:p>
          <a:endParaRPr lang="en-US"/>
        </a:p>
      </dgm:t>
    </dgm:pt>
    <dgm:pt modelId="{E2717AA5-8961-4522-BDD4-897765D632CD}" type="pres">
      <dgm:prSet presAssocID="{73938C4D-7346-4DE8-B2E8-23D3C89897A1}" presName="vert1" presStyleCnt="0"/>
      <dgm:spPr/>
    </dgm:pt>
    <dgm:pt modelId="{36E5EF0D-0D17-4056-9ACD-90FB26C31D48}" type="pres">
      <dgm:prSet presAssocID="{29202FCB-09B5-49A6-96F8-45BAC0D0A056}" presName="vertSpace2a" presStyleCnt="0"/>
      <dgm:spPr/>
    </dgm:pt>
    <dgm:pt modelId="{904168E8-D7D3-4BEA-A3EA-2C1B7F62456F}" type="pres">
      <dgm:prSet presAssocID="{29202FCB-09B5-49A6-96F8-45BAC0D0A056}" presName="horz2" presStyleCnt="0"/>
      <dgm:spPr/>
    </dgm:pt>
    <dgm:pt modelId="{82A77DDF-23C7-48BD-988B-DEBA8F0A8A7D}" type="pres">
      <dgm:prSet presAssocID="{29202FCB-09B5-49A6-96F8-45BAC0D0A056}" presName="horzSpace2" presStyleCnt="0"/>
      <dgm:spPr/>
    </dgm:pt>
    <dgm:pt modelId="{BB23959A-CF21-495F-A9F5-A16C6FBD9B35}" type="pres">
      <dgm:prSet presAssocID="{29202FCB-09B5-49A6-96F8-45BAC0D0A056}" presName="tx2" presStyleLbl="revTx" presStyleIdx="1" presStyleCnt="4"/>
      <dgm:spPr/>
      <dgm:t>
        <a:bodyPr/>
        <a:lstStyle/>
        <a:p>
          <a:endParaRPr lang="en-US"/>
        </a:p>
      </dgm:t>
    </dgm:pt>
    <dgm:pt modelId="{8F59804C-06E8-4F50-976A-6996389BF33B}" type="pres">
      <dgm:prSet presAssocID="{29202FCB-09B5-49A6-96F8-45BAC0D0A056}" presName="vert2" presStyleCnt="0"/>
      <dgm:spPr/>
    </dgm:pt>
    <dgm:pt modelId="{6C824B05-3885-42E5-B45A-A70C9AC06E09}" type="pres">
      <dgm:prSet presAssocID="{29202FCB-09B5-49A6-96F8-45BAC0D0A056}" presName="thinLine2b" presStyleLbl="callout" presStyleIdx="0" presStyleCnt="3"/>
      <dgm:spPr/>
    </dgm:pt>
    <dgm:pt modelId="{6E6E6524-0530-4F57-A108-B7F01BB9DE30}" type="pres">
      <dgm:prSet presAssocID="{29202FCB-09B5-49A6-96F8-45BAC0D0A056}" presName="vertSpace2b" presStyleCnt="0"/>
      <dgm:spPr/>
    </dgm:pt>
    <dgm:pt modelId="{31DBD575-D569-4A7B-B000-FD3CFE0FA5F9}" type="pres">
      <dgm:prSet presAssocID="{13FD3AEB-D602-4974-AF71-86B49D04BEA2}" presName="horz2" presStyleCnt="0"/>
      <dgm:spPr/>
    </dgm:pt>
    <dgm:pt modelId="{9A712792-A456-49E8-BC02-03F98F56DE81}" type="pres">
      <dgm:prSet presAssocID="{13FD3AEB-D602-4974-AF71-86B49D04BEA2}" presName="horzSpace2" presStyleCnt="0"/>
      <dgm:spPr/>
    </dgm:pt>
    <dgm:pt modelId="{31858B48-DD1D-44C4-9D1F-BFC2C3E06B2C}" type="pres">
      <dgm:prSet presAssocID="{13FD3AEB-D602-4974-AF71-86B49D04BEA2}" presName="tx2" presStyleLbl="revTx" presStyleIdx="2" presStyleCnt="4"/>
      <dgm:spPr/>
      <dgm:t>
        <a:bodyPr/>
        <a:lstStyle/>
        <a:p>
          <a:endParaRPr lang="en-US"/>
        </a:p>
      </dgm:t>
    </dgm:pt>
    <dgm:pt modelId="{815BB7AB-E0B3-44D9-B336-18AECFAF22BB}" type="pres">
      <dgm:prSet presAssocID="{13FD3AEB-D602-4974-AF71-86B49D04BEA2}" presName="vert2" presStyleCnt="0"/>
      <dgm:spPr/>
    </dgm:pt>
    <dgm:pt modelId="{D5F83F62-3E27-4A22-B2C0-460FBA8AB2AC}" type="pres">
      <dgm:prSet presAssocID="{13FD3AEB-D602-4974-AF71-86B49D04BEA2}" presName="thinLine2b" presStyleLbl="callout" presStyleIdx="1" presStyleCnt="3"/>
      <dgm:spPr/>
    </dgm:pt>
    <dgm:pt modelId="{473DCAF4-9969-4C85-8556-B491CAADD9E6}" type="pres">
      <dgm:prSet presAssocID="{13FD3AEB-D602-4974-AF71-86B49D04BEA2}" presName="vertSpace2b" presStyleCnt="0"/>
      <dgm:spPr/>
    </dgm:pt>
    <dgm:pt modelId="{EB3CB52C-41E8-449E-8B0D-189CD6A9B608}" type="pres">
      <dgm:prSet presAssocID="{32220C9F-DBDB-4065-B753-27416B17F206}" presName="horz2" presStyleCnt="0"/>
      <dgm:spPr/>
    </dgm:pt>
    <dgm:pt modelId="{C801A759-7162-43D6-AE96-01CB4EC4DD18}" type="pres">
      <dgm:prSet presAssocID="{32220C9F-DBDB-4065-B753-27416B17F206}" presName="horzSpace2" presStyleCnt="0"/>
      <dgm:spPr/>
    </dgm:pt>
    <dgm:pt modelId="{BD751F77-5E75-41E4-9598-95D2B7C07790}" type="pres">
      <dgm:prSet presAssocID="{32220C9F-DBDB-4065-B753-27416B17F206}" presName="tx2" presStyleLbl="revTx" presStyleIdx="3" presStyleCnt="4"/>
      <dgm:spPr/>
      <dgm:t>
        <a:bodyPr/>
        <a:lstStyle/>
        <a:p>
          <a:endParaRPr lang="en-US"/>
        </a:p>
      </dgm:t>
    </dgm:pt>
    <dgm:pt modelId="{1B1B9412-17B2-4E1C-A9CF-20403E425A4E}" type="pres">
      <dgm:prSet presAssocID="{32220C9F-DBDB-4065-B753-27416B17F206}" presName="vert2" presStyleCnt="0"/>
      <dgm:spPr/>
    </dgm:pt>
    <dgm:pt modelId="{06457139-4A5F-40D4-9F77-9AE81A956769}" type="pres">
      <dgm:prSet presAssocID="{32220C9F-DBDB-4065-B753-27416B17F206}" presName="thinLine2b" presStyleLbl="callout" presStyleIdx="2" presStyleCnt="3"/>
      <dgm:spPr/>
    </dgm:pt>
    <dgm:pt modelId="{73B4C629-2CA5-4BC2-AB3A-5DC055CFABB9}" type="pres">
      <dgm:prSet presAssocID="{32220C9F-DBDB-4065-B753-27416B17F206}" presName="vertSpace2b" presStyleCnt="0"/>
      <dgm:spPr/>
    </dgm:pt>
  </dgm:ptLst>
  <dgm:cxnLst>
    <dgm:cxn modelId="{5F9A8BA5-2A2F-4175-AE0F-6C42293A748C}" srcId="{73938C4D-7346-4DE8-B2E8-23D3C89897A1}" destId="{29202FCB-09B5-49A6-96F8-45BAC0D0A056}" srcOrd="0" destOrd="0" parTransId="{F4FB8FA1-5D1C-4E13-9A66-E8429F1230F1}" sibTransId="{6CD500A6-F12D-4C9D-BD3B-575C862491D4}"/>
    <dgm:cxn modelId="{2D0B0E85-2C95-48A8-8231-635994A98B01}" type="presOf" srcId="{73938C4D-7346-4DE8-B2E8-23D3C89897A1}" destId="{65B89711-2768-406E-B68C-13F5A247EDBA}" srcOrd="0" destOrd="0" presId="urn:microsoft.com/office/officeart/2008/layout/LinedList"/>
    <dgm:cxn modelId="{B0A0B1E2-C97A-411F-9EAD-11CF89AC4121}" type="presOf" srcId="{32220C9F-DBDB-4065-B753-27416B17F206}" destId="{BD751F77-5E75-41E4-9598-95D2B7C07790}" srcOrd="0" destOrd="0" presId="urn:microsoft.com/office/officeart/2008/layout/LinedList"/>
    <dgm:cxn modelId="{13678DCC-95CE-40B2-9AC9-C6E10885603D}" srcId="{807560B4-4D40-4283-9EF0-E0E984D9B2FB}" destId="{73938C4D-7346-4DE8-B2E8-23D3C89897A1}" srcOrd="0" destOrd="0" parTransId="{0781DC39-404F-4C27-BB3B-971F28AD374A}" sibTransId="{2473BACA-7676-4E33-9EF5-3E37E983ADC2}"/>
    <dgm:cxn modelId="{8B7DB758-219E-4E2A-94A5-4FBE488AFC58}" type="presOf" srcId="{13FD3AEB-D602-4974-AF71-86B49D04BEA2}" destId="{31858B48-DD1D-44C4-9D1F-BFC2C3E06B2C}" srcOrd="0" destOrd="0" presId="urn:microsoft.com/office/officeart/2008/layout/LinedList"/>
    <dgm:cxn modelId="{E80DE85E-6131-4DF9-9B20-9072BFAAF496}" srcId="{73938C4D-7346-4DE8-B2E8-23D3C89897A1}" destId="{32220C9F-DBDB-4065-B753-27416B17F206}" srcOrd="2" destOrd="0" parTransId="{FA2842BD-B3CA-4291-9E13-487DEC935E64}" sibTransId="{A7EA04E3-26A9-4E01-994D-AC4D54557F9C}"/>
    <dgm:cxn modelId="{D75FDBD1-EAEF-44BA-BEE3-3ACF6E1796F2}" type="presOf" srcId="{807560B4-4D40-4283-9EF0-E0E984D9B2FB}" destId="{92B872B0-0AF5-4E53-8003-428A4B408D60}" srcOrd="0" destOrd="0" presId="urn:microsoft.com/office/officeart/2008/layout/LinedList"/>
    <dgm:cxn modelId="{E3B85213-9996-4D0E-A6D0-60624A5C656B}" srcId="{73938C4D-7346-4DE8-B2E8-23D3C89897A1}" destId="{13FD3AEB-D602-4974-AF71-86B49D04BEA2}" srcOrd="1" destOrd="0" parTransId="{D2BC2B7D-F668-4B8D-8EBA-40248492B40B}" sibTransId="{79DE6DC8-D234-439F-AA8C-E2F29C58EE5F}"/>
    <dgm:cxn modelId="{DDBB7735-1DFC-4010-BD4A-4AA2697023BA}" type="presOf" srcId="{29202FCB-09B5-49A6-96F8-45BAC0D0A056}" destId="{BB23959A-CF21-495F-A9F5-A16C6FBD9B35}" srcOrd="0" destOrd="0" presId="urn:microsoft.com/office/officeart/2008/layout/LinedList"/>
    <dgm:cxn modelId="{3F639933-BA84-4ECA-BE89-5820A9450C20}" type="presParOf" srcId="{92B872B0-0AF5-4E53-8003-428A4B408D60}" destId="{DEFAAAEF-38AC-4FC1-B98F-07E2069FA936}" srcOrd="0" destOrd="0" presId="urn:microsoft.com/office/officeart/2008/layout/LinedList"/>
    <dgm:cxn modelId="{4FE912A6-1881-4D5D-84F6-36F293747BBC}" type="presParOf" srcId="{92B872B0-0AF5-4E53-8003-428A4B408D60}" destId="{F695912C-C530-4590-8D00-0792E1DCA5A1}" srcOrd="1" destOrd="0" presId="urn:microsoft.com/office/officeart/2008/layout/LinedList"/>
    <dgm:cxn modelId="{41D738A8-E357-4CDC-8B11-93618578014B}" type="presParOf" srcId="{F695912C-C530-4590-8D00-0792E1DCA5A1}" destId="{65B89711-2768-406E-B68C-13F5A247EDBA}" srcOrd="0" destOrd="0" presId="urn:microsoft.com/office/officeart/2008/layout/LinedList"/>
    <dgm:cxn modelId="{FCC39376-71B3-4550-8BCF-54B785F98350}" type="presParOf" srcId="{F695912C-C530-4590-8D00-0792E1DCA5A1}" destId="{E2717AA5-8961-4522-BDD4-897765D632CD}" srcOrd="1" destOrd="0" presId="urn:microsoft.com/office/officeart/2008/layout/LinedList"/>
    <dgm:cxn modelId="{70FFDE8B-05EA-4D31-9091-25AAB6C926FC}" type="presParOf" srcId="{E2717AA5-8961-4522-BDD4-897765D632CD}" destId="{36E5EF0D-0D17-4056-9ACD-90FB26C31D48}" srcOrd="0" destOrd="0" presId="urn:microsoft.com/office/officeart/2008/layout/LinedList"/>
    <dgm:cxn modelId="{572EDAB7-57AF-4E78-8BF3-817D148436CB}" type="presParOf" srcId="{E2717AA5-8961-4522-BDD4-897765D632CD}" destId="{904168E8-D7D3-4BEA-A3EA-2C1B7F62456F}" srcOrd="1" destOrd="0" presId="urn:microsoft.com/office/officeart/2008/layout/LinedList"/>
    <dgm:cxn modelId="{AB07859C-B88A-478E-9700-4004AB7B21A6}" type="presParOf" srcId="{904168E8-D7D3-4BEA-A3EA-2C1B7F62456F}" destId="{82A77DDF-23C7-48BD-988B-DEBA8F0A8A7D}" srcOrd="0" destOrd="0" presId="urn:microsoft.com/office/officeart/2008/layout/LinedList"/>
    <dgm:cxn modelId="{DE1D6888-4806-490C-8EB7-3B562952DAE7}" type="presParOf" srcId="{904168E8-D7D3-4BEA-A3EA-2C1B7F62456F}" destId="{BB23959A-CF21-495F-A9F5-A16C6FBD9B35}" srcOrd="1" destOrd="0" presId="urn:microsoft.com/office/officeart/2008/layout/LinedList"/>
    <dgm:cxn modelId="{1A74600E-31F6-43E7-BE42-F59E3FC5A56F}" type="presParOf" srcId="{904168E8-D7D3-4BEA-A3EA-2C1B7F62456F}" destId="{8F59804C-06E8-4F50-976A-6996389BF33B}" srcOrd="2" destOrd="0" presId="urn:microsoft.com/office/officeart/2008/layout/LinedList"/>
    <dgm:cxn modelId="{9448F07A-C443-4E78-B49E-5B151021E490}" type="presParOf" srcId="{E2717AA5-8961-4522-BDD4-897765D632CD}" destId="{6C824B05-3885-42E5-B45A-A70C9AC06E09}" srcOrd="2" destOrd="0" presId="urn:microsoft.com/office/officeart/2008/layout/LinedList"/>
    <dgm:cxn modelId="{0807FFBB-B90A-4345-B34F-312E911F04F0}" type="presParOf" srcId="{E2717AA5-8961-4522-BDD4-897765D632CD}" destId="{6E6E6524-0530-4F57-A108-B7F01BB9DE30}" srcOrd="3" destOrd="0" presId="urn:microsoft.com/office/officeart/2008/layout/LinedList"/>
    <dgm:cxn modelId="{693CB8B1-B1BA-43C8-9218-0A641BEC05EC}" type="presParOf" srcId="{E2717AA5-8961-4522-BDD4-897765D632CD}" destId="{31DBD575-D569-4A7B-B000-FD3CFE0FA5F9}" srcOrd="4" destOrd="0" presId="urn:microsoft.com/office/officeart/2008/layout/LinedList"/>
    <dgm:cxn modelId="{472007D6-CEA4-4EEF-A3EC-7D1864F5208D}" type="presParOf" srcId="{31DBD575-D569-4A7B-B000-FD3CFE0FA5F9}" destId="{9A712792-A456-49E8-BC02-03F98F56DE81}" srcOrd="0" destOrd="0" presId="urn:microsoft.com/office/officeart/2008/layout/LinedList"/>
    <dgm:cxn modelId="{50A48E0A-EDCA-4659-AEF0-72977A925D69}" type="presParOf" srcId="{31DBD575-D569-4A7B-B000-FD3CFE0FA5F9}" destId="{31858B48-DD1D-44C4-9D1F-BFC2C3E06B2C}" srcOrd="1" destOrd="0" presId="urn:microsoft.com/office/officeart/2008/layout/LinedList"/>
    <dgm:cxn modelId="{7459FFEA-41D2-43BF-816F-603547469FBB}" type="presParOf" srcId="{31DBD575-D569-4A7B-B000-FD3CFE0FA5F9}" destId="{815BB7AB-E0B3-44D9-B336-18AECFAF22BB}" srcOrd="2" destOrd="0" presId="urn:microsoft.com/office/officeart/2008/layout/LinedList"/>
    <dgm:cxn modelId="{C7279DC7-0591-4C2D-8762-722137FDBCD7}" type="presParOf" srcId="{E2717AA5-8961-4522-BDD4-897765D632CD}" destId="{D5F83F62-3E27-4A22-B2C0-460FBA8AB2AC}" srcOrd="5" destOrd="0" presId="urn:microsoft.com/office/officeart/2008/layout/LinedList"/>
    <dgm:cxn modelId="{9D25D165-84D1-478E-865B-F7BD510DE5ED}" type="presParOf" srcId="{E2717AA5-8961-4522-BDD4-897765D632CD}" destId="{473DCAF4-9969-4C85-8556-B491CAADD9E6}" srcOrd="6" destOrd="0" presId="urn:microsoft.com/office/officeart/2008/layout/LinedList"/>
    <dgm:cxn modelId="{FC550B0C-3A70-4CC3-9158-3838749A423E}" type="presParOf" srcId="{E2717AA5-8961-4522-BDD4-897765D632CD}" destId="{EB3CB52C-41E8-449E-8B0D-189CD6A9B608}" srcOrd="7" destOrd="0" presId="urn:microsoft.com/office/officeart/2008/layout/LinedList"/>
    <dgm:cxn modelId="{DF9CA6D4-076C-4033-849C-96172C8D21E2}" type="presParOf" srcId="{EB3CB52C-41E8-449E-8B0D-189CD6A9B608}" destId="{C801A759-7162-43D6-AE96-01CB4EC4DD18}" srcOrd="0" destOrd="0" presId="urn:microsoft.com/office/officeart/2008/layout/LinedList"/>
    <dgm:cxn modelId="{1794DB49-7DD1-4BE6-B3F0-EC23E2F8F2BC}" type="presParOf" srcId="{EB3CB52C-41E8-449E-8B0D-189CD6A9B608}" destId="{BD751F77-5E75-41E4-9598-95D2B7C07790}" srcOrd="1" destOrd="0" presId="urn:microsoft.com/office/officeart/2008/layout/LinedList"/>
    <dgm:cxn modelId="{DAADB5FA-1F90-47B9-9858-53D72020CE56}" type="presParOf" srcId="{EB3CB52C-41E8-449E-8B0D-189CD6A9B608}" destId="{1B1B9412-17B2-4E1C-A9CF-20403E425A4E}" srcOrd="2" destOrd="0" presId="urn:microsoft.com/office/officeart/2008/layout/LinedList"/>
    <dgm:cxn modelId="{44199D4F-FAF4-432E-B8F1-840F843783D0}" type="presParOf" srcId="{E2717AA5-8961-4522-BDD4-897765D632CD}" destId="{06457139-4A5F-40D4-9F77-9AE81A956769}" srcOrd="8" destOrd="0" presId="urn:microsoft.com/office/officeart/2008/layout/LinedList"/>
    <dgm:cxn modelId="{7C39484C-9836-42FE-B406-2C96F9CB4CA5}" type="presParOf" srcId="{E2717AA5-8961-4522-BDD4-897765D632CD}" destId="{73B4C629-2CA5-4BC2-AB3A-5DC055CFABB9}" srcOrd="9" destOrd="0" presId="urn:microsoft.com/office/officeart/2008/layout/LinedList"/>
  </dgm:cxnLst>
  <dgm:bg/>
  <dgm:whole>
    <a:ln>
      <a:solidFill>
        <a:schemeClr val="accent3">
          <a:lumMod val="50000"/>
        </a:schemeClr>
      </a:solidFill>
    </a:ln>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07560B4-4D40-4283-9EF0-E0E984D9B2FB}" type="doc">
      <dgm:prSet loTypeId="urn:microsoft.com/office/officeart/2008/layout/LinedList" loCatId="hierarchy" qsTypeId="urn:microsoft.com/office/officeart/2005/8/quickstyle/simple1" qsCatId="simple" csTypeId="urn:microsoft.com/office/officeart/2005/8/colors/accent1_2" csCatId="accent1" phldr="1"/>
      <dgm:spPr/>
      <dgm:t>
        <a:bodyPr/>
        <a:lstStyle/>
        <a:p>
          <a:endParaRPr lang="en-IN"/>
        </a:p>
      </dgm:t>
    </dgm:pt>
    <dgm:pt modelId="{73938C4D-7346-4DE8-B2E8-23D3C89897A1}">
      <dgm:prSet phldrT="[Text]"/>
      <dgm:spPr/>
      <dgm:t>
        <a:bodyPr/>
        <a:lstStyle/>
        <a:p>
          <a:r>
            <a:rPr lang="en-IN" dirty="0" smtClean="0"/>
            <a:t>CU</a:t>
          </a:r>
          <a:endParaRPr lang="en-IN" dirty="0"/>
        </a:p>
      </dgm:t>
    </dgm:pt>
    <dgm:pt modelId="{0781DC39-404F-4C27-BB3B-971F28AD374A}" type="parTrans" cxnId="{13678DCC-95CE-40B2-9AC9-C6E10885603D}">
      <dgm:prSet/>
      <dgm:spPr/>
      <dgm:t>
        <a:bodyPr/>
        <a:lstStyle/>
        <a:p>
          <a:endParaRPr lang="en-IN"/>
        </a:p>
      </dgm:t>
    </dgm:pt>
    <dgm:pt modelId="{2473BACA-7676-4E33-9EF5-3E37E983ADC2}" type="sibTrans" cxnId="{13678DCC-95CE-40B2-9AC9-C6E10885603D}">
      <dgm:prSet/>
      <dgm:spPr/>
      <dgm:t>
        <a:bodyPr/>
        <a:lstStyle/>
        <a:p>
          <a:endParaRPr lang="en-IN"/>
        </a:p>
      </dgm:t>
    </dgm:pt>
    <dgm:pt modelId="{29202FCB-09B5-49A6-96F8-45BAC0D0A056}">
      <dgm:prSet phldrT="[Text]"/>
      <dgm:spPr/>
      <dgm:t>
        <a:bodyPr/>
        <a:lstStyle/>
        <a:p>
          <a:r>
            <a:rPr lang="en-IN" dirty="0" smtClean="0"/>
            <a:t>Coordinates all CPU activities</a:t>
          </a:r>
          <a:endParaRPr lang="en-IN" dirty="0"/>
        </a:p>
      </dgm:t>
    </dgm:pt>
    <dgm:pt modelId="{F4FB8FA1-5D1C-4E13-9A66-E8429F1230F1}" type="parTrans" cxnId="{5F9A8BA5-2A2F-4175-AE0F-6C42293A748C}">
      <dgm:prSet/>
      <dgm:spPr/>
      <dgm:t>
        <a:bodyPr/>
        <a:lstStyle/>
        <a:p>
          <a:endParaRPr lang="en-IN"/>
        </a:p>
      </dgm:t>
    </dgm:pt>
    <dgm:pt modelId="{6CD500A6-F12D-4C9D-BD3B-575C862491D4}" type="sibTrans" cxnId="{5F9A8BA5-2A2F-4175-AE0F-6C42293A748C}">
      <dgm:prSet/>
      <dgm:spPr/>
      <dgm:t>
        <a:bodyPr/>
        <a:lstStyle/>
        <a:p>
          <a:endParaRPr lang="en-IN"/>
        </a:p>
      </dgm:t>
    </dgm:pt>
    <dgm:pt modelId="{13FD3AEB-D602-4974-AF71-86B49D04BEA2}">
      <dgm:prSet phldrT="[Text]"/>
      <dgm:spPr/>
      <dgm:t>
        <a:bodyPr/>
        <a:lstStyle/>
        <a:p>
          <a:r>
            <a:rPr lang="en-IN" dirty="0" smtClean="0"/>
            <a:t>Controls flow of information </a:t>
          </a:r>
          <a:endParaRPr lang="en-IN" dirty="0"/>
        </a:p>
      </dgm:t>
    </dgm:pt>
    <dgm:pt modelId="{D2BC2B7D-F668-4B8D-8EBA-40248492B40B}" type="parTrans" cxnId="{E3B85213-9996-4D0E-A6D0-60624A5C656B}">
      <dgm:prSet/>
      <dgm:spPr/>
      <dgm:t>
        <a:bodyPr/>
        <a:lstStyle/>
        <a:p>
          <a:endParaRPr lang="en-IN"/>
        </a:p>
      </dgm:t>
    </dgm:pt>
    <dgm:pt modelId="{79DE6DC8-D234-439F-AA8C-E2F29C58EE5F}" type="sibTrans" cxnId="{E3B85213-9996-4D0E-A6D0-60624A5C656B}">
      <dgm:prSet/>
      <dgm:spPr/>
      <dgm:t>
        <a:bodyPr/>
        <a:lstStyle/>
        <a:p>
          <a:endParaRPr lang="en-IN"/>
        </a:p>
      </dgm:t>
    </dgm:pt>
    <dgm:pt modelId="{32220C9F-DBDB-4065-B753-27416B17F206}">
      <dgm:prSet phldrT="[Text]"/>
      <dgm:spPr/>
      <dgm:t>
        <a:bodyPr/>
        <a:lstStyle/>
        <a:p>
          <a:r>
            <a:rPr lang="en-IN" dirty="0" smtClean="0"/>
            <a:t>Interprets memory and signals other parts</a:t>
          </a:r>
          <a:endParaRPr lang="en-IN" dirty="0"/>
        </a:p>
      </dgm:t>
    </dgm:pt>
    <dgm:pt modelId="{FA2842BD-B3CA-4291-9E13-487DEC935E64}" type="parTrans" cxnId="{E80DE85E-6131-4DF9-9B20-9072BFAAF496}">
      <dgm:prSet/>
      <dgm:spPr/>
      <dgm:t>
        <a:bodyPr/>
        <a:lstStyle/>
        <a:p>
          <a:endParaRPr lang="en-IN"/>
        </a:p>
      </dgm:t>
    </dgm:pt>
    <dgm:pt modelId="{A7EA04E3-26A9-4E01-994D-AC4D54557F9C}" type="sibTrans" cxnId="{E80DE85E-6131-4DF9-9B20-9072BFAAF496}">
      <dgm:prSet/>
      <dgm:spPr/>
      <dgm:t>
        <a:bodyPr/>
        <a:lstStyle/>
        <a:p>
          <a:endParaRPr lang="en-IN"/>
        </a:p>
      </dgm:t>
    </dgm:pt>
    <dgm:pt modelId="{92B872B0-0AF5-4E53-8003-428A4B408D60}" type="pres">
      <dgm:prSet presAssocID="{807560B4-4D40-4283-9EF0-E0E984D9B2FB}" presName="vert0" presStyleCnt="0">
        <dgm:presLayoutVars>
          <dgm:dir/>
          <dgm:animOne val="branch"/>
          <dgm:animLvl val="lvl"/>
        </dgm:presLayoutVars>
      </dgm:prSet>
      <dgm:spPr/>
      <dgm:t>
        <a:bodyPr/>
        <a:lstStyle/>
        <a:p>
          <a:endParaRPr lang="en-US"/>
        </a:p>
      </dgm:t>
    </dgm:pt>
    <dgm:pt modelId="{DEFAAAEF-38AC-4FC1-B98F-07E2069FA936}" type="pres">
      <dgm:prSet presAssocID="{73938C4D-7346-4DE8-B2E8-23D3C89897A1}" presName="thickLine" presStyleLbl="alignNode1" presStyleIdx="0" presStyleCnt="1"/>
      <dgm:spPr>
        <a:blipFill rotWithShape="0">
          <a:blip xmlns:r="http://schemas.openxmlformats.org/officeDocument/2006/relationships" r:embed="rId1"/>
          <a:stretch>
            <a:fillRect/>
          </a:stretch>
        </a:blipFill>
      </dgm:spPr>
      <dgm:t>
        <a:bodyPr/>
        <a:lstStyle/>
        <a:p>
          <a:endParaRPr lang="en-IN"/>
        </a:p>
      </dgm:t>
    </dgm:pt>
    <dgm:pt modelId="{F695912C-C530-4590-8D00-0792E1DCA5A1}" type="pres">
      <dgm:prSet presAssocID="{73938C4D-7346-4DE8-B2E8-23D3C89897A1}" presName="horz1" presStyleCnt="0"/>
      <dgm:spPr/>
    </dgm:pt>
    <dgm:pt modelId="{65B89711-2768-406E-B68C-13F5A247EDBA}" type="pres">
      <dgm:prSet presAssocID="{73938C4D-7346-4DE8-B2E8-23D3C89897A1}" presName="tx1" presStyleLbl="revTx" presStyleIdx="0" presStyleCnt="4"/>
      <dgm:spPr/>
      <dgm:t>
        <a:bodyPr/>
        <a:lstStyle/>
        <a:p>
          <a:endParaRPr lang="en-US"/>
        </a:p>
      </dgm:t>
    </dgm:pt>
    <dgm:pt modelId="{E2717AA5-8961-4522-BDD4-897765D632CD}" type="pres">
      <dgm:prSet presAssocID="{73938C4D-7346-4DE8-B2E8-23D3C89897A1}" presName="vert1" presStyleCnt="0"/>
      <dgm:spPr/>
    </dgm:pt>
    <dgm:pt modelId="{36E5EF0D-0D17-4056-9ACD-90FB26C31D48}" type="pres">
      <dgm:prSet presAssocID="{29202FCB-09B5-49A6-96F8-45BAC0D0A056}" presName="vertSpace2a" presStyleCnt="0"/>
      <dgm:spPr/>
    </dgm:pt>
    <dgm:pt modelId="{904168E8-D7D3-4BEA-A3EA-2C1B7F62456F}" type="pres">
      <dgm:prSet presAssocID="{29202FCB-09B5-49A6-96F8-45BAC0D0A056}" presName="horz2" presStyleCnt="0"/>
      <dgm:spPr/>
    </dgm:pt>
    <dgm:pt modelId="{82A77DDF-23C7-48BD-988B-DEBA8F0A8A7D}" type="pres">
      <dgm:prSet presAssocID="{29202FCB-09B5-49A6-96F8-45BAC0D0A056}" presName="horzSpace2" presStyleCnt="0"/>
      <dgm:spPr/>
    </dgm:pt>
    <dgm:pt modelId="{BB23959A-CF21-495F-A9F5-A16C6FBD9B35}" type="pres">
      <dgm:prSet presAssocID="{29202FCB-09B5-49A6-96F8-45BAC0D0A056}" presName="tx2" presStyleLbl="revTx" presStyleIdx="1" presStyleCnt="4"/>
      <dgm:spPr/>
      <dgm:t>
        <a:bodyPr/>
        <a:lstStyle/>
        <a:p>
          <a:endParaRPr lang="en-IN"/>
        </a:p>
      </dgm:t>
    </dgm:pt>
    <dgm:pt modelId="{8F59804C-06E8-4F50-976A-6996389BF33B}" type="pres">
      <dgm:prSet presAssocID="{29202FCB-09B5-49A6-96F8-45BAC0D0A056}" presName="vert2" presStyleCnt="0"/>
      <dgm:spPr/>
    </dgm:pt>
    <dgm:pt modelId="{6C824B05-3885-42E5-B45A-A70C9AC06E09}" type="pres">
      <dgm:prSet presAssocID="{29202FCB-09B5-49A6-96F8-45BAC0D0A056}" presName="thinLine2b" presStyleLbl="callout" presStyleIdx="0" presStyleCnt="3"/>
      <dgm:spPr/>
    </dgm:pt>
    <dgm:pt modelId="{6E6E6524-0530-4F57-A108-B7F01BB9DE30}" type="pres">
      <dgm:prSet presAssocID="{29202FCB-09B5-49A6-96F8-45BAC0D0A056}" presName="vertSpace2b" presStyleCnt="0"/>
      <dgm:spPr/>
    </dgm:pt>
    <dgm:pt modelId="{31DBD575-D569-4A7B-B000-FD3CFE0FA5F9}" type="pres">
      <dgm:prSet presAssocID="{13FD3AEB-D602-4974-AF71-86B49D04BEA2}" presName="horz2" presStyleCnt="0"/>
      <dgm:spPr/>
    </dgm:pt>
    <dgm:pt modelId="{9A712792-A456-49E8-BC02-03F98F56DE81}" type="pres">
      <dgm:prSet presAssocID="{13FD3AEB-D602-4974-AF71-86B49D04BEA2}" presName="horzSpace2" presStyleCnt="0"/>
      <dgm:spPr/>
    </dgm:pt>
    <dgm:pt modelId="{31858B48-DD1D-44C4-9D1F-BFC2C3E06B2C}" type="pres">
      <dgm:prSet presAssocID="{13FD3AEB-D602-4974-AF71-86B49D04BEA2}" presName="tx2" presStyleLbl="revTx" presStyleIdx="2" presStyleCnt="4"/>
      <dgm:spPr/>
      <dgm:t>
        <a:bodyPr/>
        <a:lstStyle/>
        <a:p>
          <a:endParaRPr lang="en-IN"/>
        </a:p>
      </dgm:t>
    </dgm:pt>
    <dgm:pt modelId="{815BB7AB-E0B3-44D9-B336-18AECFAF22BB}" type="pres">
      <dgm:prSet presAssocID="{13FD3AEB-D602-4974-AF71-86B49D04BEA2}" presName="vert2" presStyleCnt="0"/>
      <dgm:spPr/>
    </dgm:pt>
    <dgm:pt modelId="{D5F83F62-3E27-4A22-B2C0-460FBA8AB2AC}" type="pres">
      <dgm:prSet presAssocID="{13FD3AEB-D602-4974-AF71-86B49D04BEA2}" presName="thinLine2b" presStyleLbl="callout" presStyleIdx="1" presStyleCnt="3"/>
      <dgm:spPr/>
    </dgm:pt>
    <dgm:pt modelId="{473DCAF4-9969-4C85-8556-B491CAADD9E6}" type="pres">
      <dgm:prSet presAssocID="{13FD3AEB-D602-4974-AF71-86B49D04BEA2}" presName="vertSpace2b" presStyleCnt="0"/>
      <dgm:spPr/>
    </dgm:pt>
    <dgm:pt modelId="{EB3CB52C-41E8-449E-8B0D-189CD6A9B608}" type="pres">
      <dgm:prSet presAssocID="{32220C9F-DBDB-4065-B753-27416B17F206}" presName="horz2" presStyleCnt="0"/>
      <dgm:spPr/>
    </dgm:pt>
    <dgm:pt modelId="{C801A759-7162-43D6-AE96-01CB4EC4DD18}" type="pres">
      <dgm:prSet presAssocID="{32220C9F-DBDB-4065-B753-27416B17F206}" presName="horzSpace2" presStyleCnt="0"/>
      <dgm:spPr/>
    </dgm:pt>
    <dgm:pt modelId="{BD751F77-5E75-41E4-9598-95D2B7C07790}" type="pres">
      <dgm:prSet presAssocID="{32220C9F-DBDB-4065-B753-27416B17F206}" presName="tx2" presStyleLbl="revTx" presStyleIdx="3" presStyleCnt="4" custScaleY="122076"/>
      <dgm:spPr/>
      <dgm:t>
        <a:bodyPr/>
        <a:lstStyle/>
        <a:p>
          <a:endParaRPr lang="en-IN"/>
        </a:p>
      </dgm:t>
    </dgm:pt>
    <dgm:pt modelId="{1B1B9412-17B2-4E1C-A9CF-20403E425A4E}" type="pres">
      <dgm:prSet presAssocID="{32220C9F-DBDB-4065-B753-27416B17F206}" presName="vert2" presStyleCnt="0"/>
      <dgm:spPr/>
    </dgm:pt>
    <dgm:pt modelId="{06457139-4A5F-40D4-9F77-9AE81A956769}" type="pres">
      <dgm:prSet presAssocID="{32220C9F-DBDB-4065-B753-27416B17F206}" presName="thinLine2b" presStyleLbl="callout" presStyleIdx="2" presStyleCnt="3"/>
      <dgm:spPr/>
    </dgm:pt>
    <dgm:pt modelId="{73B4C629-2CA5-4BC2-AB3A-5DC055CFABB9}" type="pres">
      <dgm:prSet presAssocID="{32220C9F-DBDB-4065-B753-27416B17F206}" presName="vertSpace2b" presStyleCnt="0"/>
      <dgm:spPr/>
    </dgm:pt>
  </dgm:ptLst>
  <dgm:cxnLst>
    <dgm:cxn modelId="{5F9A8BA5-2A2F-4175-AE0F-6C42293A748C}" srcId="{73938C4D-7346-4DE8-B2E8-23D3C89897A1}" destId="{29202FCB-09B5-49A6-96F8-45BAC0D0A056}" srcOrd="0" destOrd="0" parTransId="{F4FB8FA1-5D1C-4E13-9A66-E8429F1230F1}" sibTransId="{6CD500A6-F12D-4C9D-BD3B-575C862491D4}"/>
    <dgm:cxn modelId="{D5D3CB9A-778C-4E7E-99B6-1D6AEF164A41}" type="presOf" srcId="{29202FCB-09B5-49A6-96F8-45BAC0D0A056}" destId="{BB23959A-CF21-495F-A9F5-A16C6FBD9B35}" srcOrd="0" destOrd="0" presId="urn:microsoft.com/office/officeart/2008/layout/LinedList"/>
    <dgm:cxn modelId="{0BBEFB08-2E32-4306-8489-838BB07D06CD}" type="presOf" srcId="{32220C9F-DBDB-4065-B753-27416B17F206}" destId="{BD751F77-5E75-41E4-9598-95D2B7C07790}" srcOrd="0" destOrd="0" presId="urn:microsoft.com/office/officeart/2008/layout/LinedList"/>
    <dgm:cxn modelId="{13678DCC-95CE-40B2-9AC9-C6E10885603D}" srcId="{807560B4-4D40-4283-9EF0-E0E984D9B2FB}" destId="{73938C4D-7346-4DE8-B2E8-23D3C89897A1}" srcOrd="0" destOrd="0" parTransId="{0781DC39-404F-4C27-BB3B-971F28AD374A}" sibTransId="{2473BACA-7676-4E33-9EF5-3E37E983ADC2}"/>
    <dgm:cxn modelId="{6059B363-9099-4366-BB17-376E039A1821}" type="presOf" srcId="{807560B4-4D40-4283-9EF0-E0E984D9B2FB}" destId="{92B872B0-0AF5-4E53-8003-428A4B408D60}" srcOrd="0" destOrd="0" presId="urn:microsoft.com/office/officeart/2008/layout/LinedList"/>
    <dgm:cxn modelId="{E80DE85E-6131-4DF9-9B20-9072BFAAF496}" srcId="{73938C4D-7346-4DE8-B2E8-23D3C89897A1}" destId="{32220C9F-DBDB-4065-B753-27416B17F206}" srcOrd="2" destOrd="0" parTransId="{FA2842BD-B3CA-4291-9E13-487DEC935E64}" sibTransId="{A7EA04E3-26A9-4E01-994D-AC4D54557F9C}"/>
    <dgm:cxn modelId="{E3B85213-9996-4D0E-A6D0-60624A5C656B}" srcId="{73938C4D-7346-4DE8-B2E8-23D3C89897A1}" destId="{13FD3AEB-D602-4974-AF71-86B49D04BEA2}" srcOrd="1" destOrd="0" parTransId="{D2BC2B7D-F668-4B8D-8EBA-40248492B40B}" sibTransId="{79DE6DC8-D234-439F-AA8C-E2F29C58EE5F}"/>
    <dgm:cxn modelId="{0B2C1E8A-5374-43CA-BD1F-55CEB8CDA27D}" type="presOf" srcId="{13FD3AEB-D602-4974-AF71-86B49D04BEA2}" destId="{31858B48-DD1D-44C4-9D1F-BFC2C3E06B2C}" srcOrd="0" destOrd="0" presId="urn:microsoft.com/office/officeart/2008/layout/LinedList"/>
    <dgm:cxn modelId="{6E12809B-D4BC-46A2-AD7A-C5B145036FCF}" type="presOf" srcId="{73938C4D-7346-4DE8-B2E8-23D3C89897A1}" destId="{65B89711-2768-406E-B68C-13F5A247EDBA}" srcOrd="0" destOrd="0" presId="urn:microsoft.com/office/officeart/2008/layout/LinedList"/>
    <dgm:cxn modelId="{4499D82E-0A22-4617-8292-1248F5BB826D}" type="presParOf" srcId="{92B872B0-0AF5-4E53-8003-428A4B408D60}" destId="{DEFAAAEF-38AC-4FC1-B98F-07E2069FA936}" srcOrd="0" destOrd="0" presId="urn:microsoft.com/office/officeart/2008/layout/LinedList"/>
    <dgm:cxn modelId="{0D96ED3A-5A6D-428D-9959-0D3B44F39B4E}" type="presParOf" srcId="{92B872B0-0AF5-4E53-8003-428A4B408D60}" destId="{F695912C-C530-4590-8D00-0792E1DCA5A1}" srcOrd="1" destOrd="0" presId="urn:microsoft.com/office/officeart/2008/layout/LinedList"/>
    <dgm:cxn modelId="{F57116CD-54B0-48E5-A865-540DD2C75212}" type="presParOf" srcId="{F695912C-C530-4590-8D00-0792E1DCA5A1}" destId="{65B89711-2768-406E-B68C-13F5A247EDBA}" srcOrd="0" destOrd="0" presId="urn:microsoft.com/office/officeart/2008/layout/LinedList"/>
    <dgm:cxn modelId="{D2FAA105-FFC6-45DA-BE3E-0695ED1CB8AB}" type="presParOf" srcId="{F695912C-C530-4590-8D00-0792E1DCA5A1}" destId="{E2717AA5-8961-4522-BDD4-897765D632CD}" srcOrd="1" destOrd="0" presId="urn:microsoft.com/office/officeart/2008/layout/LinedList"/>
    <dgm:cxn modelId="{A74A696B-56F0-435E-94EB-206840D18768}" type="presParOf" srcId="{E2717AA5-8961-4522-BDD4-897765D632CD}" destId="{36E5EF0D-0D17-4056-9ACD-90FB26C31D48}" srcOrd="0" destOrd="0" presId="urn:microsoft.com/office/officeart/2008/layout/LinedList"/>
    <dgm:cxn modelId="{3801F65E-335E-44AB-AD91-D381D314D3A5}" type="presParOf" srcId="{E2717AA5-8961-4522-BDD4-897765D632CD}" destId="{904168E8-D7D3-4BEA-A3EA-2C1B7F62456F}" srcOrd="1" destOrd="0" presId="urn:microsoft.com/office/officeart/2008/layout/LinedList"/>
    <dgm:cxn modelId="{88246662-1E8D-44DB-83D6-7C64AC6D9966}" type="presParOf" srcId="{904168E8-D7D3-4BEA-A3EA-2C1B7F62456F}" destId="{82A77DDF-23C7-48BD-988B-DEBA8F0A8A7D}" srcOrd="0" destOrd="0" presId="urn:microsoft.com/office/officeart/2008/layout/LinedList"/>
    <dgm:cxn modelId="{6D0EF99D-AE51-4DD5-904C-28252DF33C67}" type="presParOf" srcId="{904168E8-D7D3-4BEA-A3EA-2C1B7F62456F}" destId="{BB23959A-CF21-495F-A9F5-A16C6FBD9B35}" srcOrd="1" destOrd="0" presId="urn:microsoft.com/office/officeart/2008/layout/LinedList"/>
    <dgm:cxn modelId="{AEFCFC8A-293D-4B7F-88DC-35E892F5604E}" type="presParOf" srcId="{904168E8-D7D3-4BEA-A3EA-2C1B7F62456F}" destId="{8F59804C-06E8-4F50-976A-6996389BF33B}" srcOrd="2" destOrd="0" presId="urn:microsoft.com/office/officeart/2008/layout/LinedList"/>
    <dgm:cxn modelId="{5ED49178-55F2-4378-B19E-4FD80400319E}" type="presParOf" srcId="{E2717AA5-8961-4522-BDD4-897765D632CD}" destId="{6C824B05-3885-42E5-B45A-A70C9AC06E09}" srcOrd="2" destOrd="0" presId="urn:microsoft.com/office/officeart/2008/layout/LinedList"/>
    <dgm:cxn modelId="{03AA44C3-689C-4866-8D7E-4C9512093861}" type="presParOf" srcId="{E2717AA5-8961-4522-BDD4-897765D632CD}" destId="{6E6E6524-0530-4F57-A108-B7F01BB9DE30}" srcOrd="3" destOrd="0" presId="urn:microsoft.com/office/officeart/2008/layout/LinedList"/>
    <dgm:cxn modelId="{1ED29AC9-0CBD-4C02-BF9A-0022802171C6}" type="presParOf" srcId="{E2717AA5-8961-4522-BDD4-897765D632CD}" destId="{31DBD575-D569-4A7B-B000-FD3CFE0FA5F9}" srcOrd="4" destOrd="0" presId="urn:microsoft.com/office/officeart/2008/layout/LinedList"/>
    <dgm:cxn modelId="{457F6BC9-27F8-42E1-8E65-4FC88912BEE5}" type="presParOf" srcId="{31DBD575-D569-4A7B-B000-FD3CFE0FA5F9}" destId="{9A712792-A456-49E8-BC02-03F98F56DE81}" srcOrd="0" destOrd="0" presId="urn:microsoft.com/office/officeart/2008/layout/LinedList"/>
    <dgm:cxn modelId="{2B63A484-D461-40EF-9CCC-538735561BB6}" type="presParOf" srcId="{31DBD575-D569-4A7B-B000-FD3CFE0FA5F9}" destId="{31858B48-DD1D-44C4-9D1F-BFC2C3E06B2C}" srcOrd="1" destOrd="0" presId="urn:microsoft.com/office/officeart/2008/layout/LinedList"/>
    <dgm:cxn modelId="{7C3C3182-2F83-4BDC-A003-6F9DC8AEE46C}" type="presParOf" srcId="{31DBD575-D569-4A7B-B000-FD3CFE0FA5F9}" destId="{815BB7AB-E0B3-44D9-B336-18AECFAF22BB}" srcOrd="2" destOrd="0" presId="urn:microsoft.com/office/officeart/2008/layout/LinedList"/>
    <dgm:cxn modelId="{0232EB2B-96A3-455A-A43E-460271C88300}" type="presParOf" srcId="{E2717AA5-8961-4522-BDD4-897765D632CD}" destId="{D5F83F62-3E27-4A22-B2C0-460FBA8AB2AC}" srcOrd="5" destOrd="0" presId="urn:microsoft.com/office/officeart/2008/layout/LinedList"/>
    <dgm:cxn modelId="{CE3ADF2F-8E07-45A3-996B-6D4647C5F196}" type="presParOf" srcId="{E2717AA5-8961-4522-BDD4-897765D632CD}" destId="{473DCAF4-9969-4C85-8556-B491CAADD9E6}" srcOrd="6" destOrd="0" presId="urn:microsoft.com/office/officeart/2008/layout/LinedList"/>
    <dgm:cxn modelId="{4D1F0F6C-1862-4176-965B-3A020F5585A1}" type="presParOf" srcId="{E2717AA5-8961-4522-BDD4-897765D632CD}" destId="{EB3CB52C-41E8-449E-8B0D-189CD6A9B608}" srcOrd="7" destOrd="0" presId="urn:microsoft.com/office/officeart/2008/layout/LinedList"/>
    <dgm:cxn modelId="{7D698A8E-4036-41FC-8CF3-71AF5DE34202}" type="presParOf" srcId="{EB3CB52C-41E8-449E-8B0D-189CD6A9B608}" destId="{C801A759-7162-43D6-AE96-01CB4EC4DD18}" srcOrd="0" destOrd="0" presId="urn:microsoft.com/office/officeart/2008/layout/LinedList"/>
    <dgm:cxn modelId="{F51304C7-8BCC-41AB-8887-ABD7F98D3CEF}" type="presParOf" srcId="{EB3CB52C-41E8-449E-8B0D-189CD6A9B608}" destId="{BD751F77-5E75-41E4-9598-95D2B7C07790}" srcOrd="1" destOrd="0" presId="urn:microsoft.com/office/officeart/2008/layout/LinedList"/>
    <dgm:cxn modelId="{46127EE0-5193-4537-80A8-ED0C860311A7}" type="presParOf" srcId="{EB3CB52C-41E8-449E-8B0D-189CD6A9B608}" destId="{1B1B9412-17B2-4E1C-A9CF-20403E425A4E}" srcOrd="2" destOrd="0" presId="urn:microsoft.com/office/officeart/2008/layout/LinedList"/>
    <dgm:cxn modelId="{E16192C3-C0BC-481F-8AA2-7B227F463103}" type="presParOf" srcId="{E2717AA5-8961-4522-BDD4-897765D632CD}" destId="{06457139-4A5F-40D4-9F77-9AE81A956769}" srcOrd="8" destOrd="0" presId="urn:microsoft.com/office/officeart/2008/layout/LinedList"/>
    <dgm:cxn modelId="{90F8A623-A9E6-4D98-B04D-ADD895DF943A}" type="presParOf" srcId="{E2717AA5-8961-4522-BDD4-897765D632CD}" destId="{73B4C629-2CA5-4BC2-AB3A-5DC055CFABB9}" srcOrd="9" destOrd="0" presId="urn:microsoft.com/office/officeart/2008/layout/LinedList"/>
  </dgm:cxnLst>
  <dgm:bg/>
  <dgm:whole>
    <a:ln>
      <a:solidFill>
        <a:schemeClr val="accent3">
          <a:lumMod val="50000"/>
        </a:schemeClr>
      </a:solidFill>
    </a:ln>
  </dgm:whole>
  <dgm:extLst>
    <a:ext uri="http://schemas.microsoft.com/office/drawing/2008/diagram">
      <dsp:dataModelExt xmlns:dsp="http://schemas.microsoft.com/office/drawing/2008/diagram" relId="rId12"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A2FA813-5CCB-497B-AFD3-2324FE113F3E}" type="doc">
      <dgm:prSet loTypeId="urn:microsoft.com/office/officeart/2005/8/layout/pList2#1" loCatId="list" qsTypeId="urn:microsoft.com/office/officeart/2005/8/quickstyle/simple1" qsCatId="simple" csTypeId="urn:microsoft.com/office/officeart/2005/8/colors/accent1_2" csCatId="accent1" phldr="1"/>
      <dgm:spPr/>
    </dgm:pt>
    <dgm:pt modelId="{0C94A10C-CC36-418B-8955-A1C4B21AE188}">
      <dgm:prSet phldrT="[Text]" custT="1"/>
      <dgm:spPr>
        <a:solidFill>
          <a:schemeClr val="bg2">
            <a:lumMod val="50000"/>
          </a:schemeClr>
        </a:solidFill>
      </dgm:spPr>
      <dgm:t>
        <a:bodyPr/>
        <a:lstStyle/>
        <a:p>
          <a:pPr algn="l"/>
          <a:r>
            <a:rPr lang="en-IN" sz="1600" dirty="0" smtClean="0"/>
            <a:t>1. Cache memory-</a:t>
          </a:r>
          <a:r>
            <a:rPr lang="en-IN" sz="1600" dirty="0" err="1" smtClean="0"/>
            <a:t>bufer</a:t>
          </a:r>
          <a:r>
            <a:rPr lang="en-IN" sz="1600" dirty="0" smtClean="0"/>
            <a:t> between CPU and main memory.</a:t>
          </a:r>
        </a:p>
        <a:p>
          <a:pPr algn="l"/>
          <a:r>
            <a:rPr lang="en-IN" sz="1600" dirty="0" smtClean="0"/>
            <a:t>2. Holds data frequently used by CPU.</a:t>
          </a:r>
        </a:p>
        <a:p>
          <a:pPr algn="l"/>
          <a:r>
            <a:rPr lang="en-IN" sz="1600" dirty="0" smtClean="0"/>
            <a:t>3. Faster than main memory</a:t>
          </a:r>
        </a:p>
        <a:p>
          <a:pPr algn="l"/>
          <a:r>
            <a:rPr lang="en-IN" sz="1600" dirty="0" smtClean="0"/>
            <a:t>4. Expensive, limited capacity.</a:t>
          </a:r>
        </a:p>
        <a:p>
          <a:pPr algn="l"/>
          <a:r>
            <a:rPr lang="en-IN" sz="1600" dirty="0" smtClean="0"/>
            <a:t>5. Stores data for temporary use.</a:t>
          </a:r>
          <a:endParaRPr lang="en-US" sz="1600" dirty="0"/>
        </a:p>
      </dgm:t>
    </dgm:pt>
    <dgm:pt modelId="{F65140E4-2ACE-4546-B2D4-A61ABBF06DC0}" type="parTrans" cxnId="{3CE846C0-7764-45AA-ABDC-213015918037}">
      <dgm:prSet/>
      <dgm:spPr/>
      <dgm:t>
        <a:bodyPr/>
        <a:lstStyle/>
        <a:p>
          <a:endParaRPr lang="en-US"/>
        </a:p>
      </dgm:t>
    </dgm:pt>
    <dgm:pt modelId="{8A374FB0-E339-4E0A-BEEB-C17EFBC64CCE}" type="sibTrans" cxnId="{3CE846C0-7764-45AA-ABDC-213015918037}">
      <dgm:prSet/>
      <dgm:spPr/>
      <dgm:t>
        <a:bodyPr/>
        <a:lstStyle/>
        <a:p>
          <a:endParaRPr lang="en-US"/>
        </a:p>
      </dgm:t>
    </dgm:pt>
    <dgm:pt modelId="{86065AB2-1CFC-411C-9C10-DB86B80DC9A1}">
      <dgm:prSet phldrT="[Text]" custT="1"/>
      <dgm:spPr>
        <a:solidFill>
          <a:schemeClr val="tx1">
            <a:lumMod val="75000"/>
            <a:lumOff val="25000"/>
          </a:schemeClr>
        </a:solidFill>
      </dgm:spPr>
      <dgm:t>
        <a:bodyPr/>
        <a:lstStyle/>
        <a:p>
          <a:pPr algn="l"/>
          <a:r>
            <a:rPr lang="en-IN" sz="1600" dirty="0" smtClean="0"/>
            <a:t>1. Main (Primary memory) holds data currently used.</a:t>
          </a:r>
        </a:p>
        <a:p>
          <a:pPr algn="l"/>
          <a:r>
            <a:rPr lang="en-IN" sz="1600" dirty="0" smtClean="0"/>
            <a:t>2. Limited capacity, data lost when power is off.</a:t>
          </a:r>
        </a:p>
        <a:p>
          <a:pPr algn="l"/>
          <a:r>
            <a:rPr lang="en-IN" sz="1600" dirty="0" smtClean="0"/>
            <a:t>3.  RAM and ROM</a:t>
          </a:r>
        </a:p>
        <a:p>
          <a:pPr algn="l"/>
          <a:r>
            <a:rPr lang="en-IN" sz="1600" dirty="0" smtClean="0"/>
            <a:t>4. Faster than secondary memory</a:t>
          </a:r>
        </a:p>
        <a:p>
          <a:pPr algn="l"/>
          <a:r>
            <a:rPr lang="en-IN" sz="1600" dirty="0" smtClean="0"/>
            <a:t>5. Computer can’t run without it.</a:t>
          </a:r>
          <a:endParaRPr lang="en-US" sz="1600" dirty="0"/>
        </a:p>
      </dgm:t>
    </dgm:pt>
    <dgm:pt modelId="{A42B37DC-846F-4E8A-85DE-E58458F35340}" type="parTrans" cxnId="{1610CF53-A751-4E76-B68A-31B0C49427F6}">
      <dgm:prSet/>
      <dgm:spPr/>
      <dgm:t>
        <a:bodyPr/>
        <a:lstStyle/>
        <a:p>
          <a:endParaRPr lang="en-US"/>
        </a:p>
      </dgm:t>
    </dgm:pt>
    <dgm:pt modelId="{E9321CA5-E980-4E2C-BC9E-08D1444BB1EA}" type="sibTrans" cxnId="{1610CF53-A751-4E76-B68A-31B0C49427F6}">
      <dgm:prSet/>
      <dgm:spPr/>
      <dgm:t>
        <a:bodyPr/>
        <a:lstStyle/>
        <a:p>
          <a:endParaRPr lang="en-US"/>
        </a:p>
      </dgm:t>
    </dgm:pt>
    <dgm:pt modelId="{E0D79B2D-7E31-428B-B0CF-379CBF005B32}">
      <dgm:prSet phldrT="[Text]" custT="1"/>
      <dgm:spPr>
        <a:solidFill>
          <a:schemeClr val="bg2">
            <a:lumMod val="50000"/>
          </a:schemeClr>
        </a:solidFill>
      </dgm:spPr>
      <dgm:t>
        <a:bodyPr/>
        <a:lstStyle/>
        <a:p>
          <a:pPr algn="l"/>
          <a:r>
            <a:rPr lang="en-IN" sz="1600" dirty="0" smtClean="0"/>
            <a:t>1. Secondary/external / non-volatile memory.</a:t>
          </a:r>
        </a:p>
        <a:p>
          <a:pPr algn="l"/>
          <a:r>
            <a:rPr lang="en-IN" sz="1600" dirty="0" smtClean="0"/>
            <a:t>2. Stores data permanently.</a:t>
          </a:r>
        </a:p>
        <a:p>
          <a:pPr algn="l"/>
          <a:r>
            <a:rPr lang="en-IN" sz="1600" dirty="0" smtClean="0"/>
            <a:t>3. CPU can’t access, rather IO devices access.</a:t>
          </a:r>
        </a:p>
        <a:p>
          <a:pPr algn="l"/>
          <a:r>
            <a:rPr lang="en-IN" sz="1600" dirty="0" smtClean="0"/>
            <a:t>4. Slower than primary</a:t>
          </a:r>
        </a:p>
        <a:p>
          <a:pPr algn="l"/>
          <a:r>
            <a:rPr lang="en-IN" sz="1600" dirty="0" smtClean="0"/>
            <a:t>5. Examples: Disk, CD-ROM, DVD etc.</a:t>
          </a:r>
          <a:endParaRPr lang="en-US" sz="1600" dirty="0"/>
        </a:p>
      </dgm:t>
    </dgm:pt>
    <dgm:pt modelId="{D1448782-53A3-4336-A63A-28FF2FE4B078}" type="parTrans" cxnId="{558312DB-F8FA-41AC-BA70-32F2FE66F546}">
      <dgm:prSet/>
      <dgm:spPr/>
      <dgm:t>
        <a:bodyPr/>
        <a:lstStyle/>
        <a:p>
          <a:endParaRPr lang="en-US"/>
        </a:p>
      </dgm:t>
    </dgm:pt>
    <dgm:pt modelId="{EBDBA277-29F9-4788-9D0C-08D53FCC0172}" type="sibTrans" cxnId="{558312DB-F8FA-41AC-BA70-32F2FE66F546}">
      <dgm:prSet/>
      <dgm:spPr/>
      <dgm:t>
        <a:bodyPr/>
        <a:lstStyle/>
        <a:p>
          <a:endParaRPr lang="en-US"/>
        </a:p>
      </dgm:t>
    </dgm:pt>
    <dgm:pt modelId="{32BABABC-CD00-4E44-8709-3A10990C4102}" type="pres">
      <dgm:prSet presAssocID="{DA2FA813-5CCB-497B-AFD3-2324FE113F3E}" presName="Name0" presStyleCnt="0">
        <dgm:presLayoutVars>
          <dgm:dir/>
          <dgm:resizeHandles val="exact"/>
        </dgm:presLayoutVars>
      </dgm:prSet>
      <dgm:spPr/>
    </dgm:pt>
    <dgm:pt modelId="{F42F0863-1EC1-4585-9A2A-B3B43040C797}" type="pres">
      <dgm:prSet presAssocID="{DA2FA813-5CCB-497B-AFD3-2324FE113F3E}" presName="bkgdShp" presStyleLbl="alignAccFollowNode1" presStyleIdx="0" presStyleCnt="1" custScaleY="82786"/>
      <dgm:spPr>
        <a:solidFill>
          <a:schemeClr val="bg2">
            <a:lumMod val="75000"/>
            <a:alpha val="90000"/>
          </a:schemeClr>
        </a:solidFill>
      </dgm:spPr>
    </dgm:pt>
    <dgm:pt modelId="{78CF9470-7E08-4F92-898B-CA7954AAA81D}" type="pres">
      <dgm:prSet presAssocID="{DA2FA813-5CCB-497B-AFD3-2324FE113F3E}" presName="linComp" presStyleCnt="0"/>
      <dgm:spPr/>
    </dgm:pt>
    <dgm:pt modelId="{B70C47B7-CF81-41D6-9C39-0C8412A3D109}" type="pres">
      <dgm:prSet presAssocID="{0C94A10C-CC36-418B-8955-A1C4B21AE188}" presName="compNode" presStyleCnt="0"/>
      <dgm:spPr/>
    </dgm:pt>
    <dgm:pt modelId="{0A26DD00-6F28-4B2D-B088-2A90FEBDF934}" type="pres">
      <dgm:prSet presAssocID="{0C94A10C-CC36-418B-8955-A1C4B21AE188}" presName="node" presStyleLbl="node1" presStyleIdx="0" presStyleCnt="3" custScaleX="101276" custScaleY="102906" custLinFactNeighborX="-423" custLinFactNeighborY="-587">
        <dgm:presLayoutVars>
          <dgm:bulletEnabled val="1"/>
        </dgm:presLayoutVars>
      </dgm:prSet>
      <dgm:spPr/>
      <dgm:t>
        <a:bodyPr/>
        <a:lstStyle/>
        <a:p>
          <a:endParaRPr lang="en-US"/>
        </a:p>
      </dgm:t>
    </dgm:pt>
    <dgm:pt modelId="{5E108A15-7F41-431E-AAD1-6E6F2F56C5EE}" type="pres">
      <dgm:prSet presAssocID="{0C94A10C-CC36-418B-8955-A1C4B21AE188}" presName="invisiNode" presStyleLbl="node1" presStyleIdx="0" presStyleCnt="3"/>
      <dgm:spPr/>
    </dgm:pt>
    <dgm:pt modelId="{539F234E-3E5F-494D-BE79-B768668A037D}" type="pres">
      <dgm:prSet presAssocID="{0C94A10C-CC36-418B-8955-A1C4B21AE188}" presName="imagNode" presStyleLbl="fgImgPlace1" presStyleIdx="0" presStyleCnt="3" custScaleX="85422" custScaleY="91073"/>
      <dgm:spPr>
        <a:blipFill rotWithShape="0">
          <a:blip xmlns:r="http://schemas.openxmlformats.org/officeDocument/2006/relationships" r:embed="rId1"/>
          <a:stretch>
            <a:fillRect/>
          </a:stretch>
        </a:blipFill>
      </dgm:spPr>
    </dgm:pt>
    <dgm:pt modelId="{55411A8F-E436-4E67-BB3F-673B90D94E81}" type="pres">
      <dgm:prSet presAssocID="{8A374FB0-E339-4E0A-BEEB-C17EFBC64CCE}" presName="sibTrans" presStyleLbl="sibTrans2D1" presStyleIdx="0" presStyleCnt="0"/>
      <dgm:spPr/>
      <dgm:t>
        <a:bodyPr/>
        <a:lstStyle/>
        <a:p>
          <a:endParaRPr lang="en-US"/>
        </a:p>
      </dgm:t>
    </dgm:pt>
    <dgm:pt modelId="{706F60B1-9BEC-450C-899D-36E18D1D25F7}" type="pres">
      <dgm:prSet presAssocID="{86065AB2-1CFC-411C-9C10-DB86B80DC9A1}" presName="compNode" presStyleCnt="0"/>
      <dgm:spPr/>
    </dgm:pt>
    <dgm:pt modelId="{85EA73A7-6D41-4D31-92A9-4B5625AD1A06}" type="pres">
      <dgm:prSet presAssocID="{86065AB2-1CFC-411C-9C10-DB86B80DC9A1}" presName="node" presStyleLbl="node1" presStyleIdx="1" presStyleCnt="3" custScaleX="111507" custLinFactNeighborX="3187" custLinFactNeighborY="-2767">
        <dgm:presLayoutVars>
          <dgm:bulletEnabled val="1"/>
        </dgm:presLayoutVars>
      </dgm:prSet>
      <dgm:spPr/>
      <dgm:t>
        <a:bodyPr/>
        <a:lstStyle/>
        <a:p>
          <a:endParaRPr lang="en-US"/>
        </a:p>
      </dgm:t>
    </dgm:pt>
    <dgm:pt modelId="{4E873D9C-ABED-42BA-AFA1-FBFD5E682252}" type="pres">
      <dgm:prSet presAssocID="{86065AB2-1CFC-411C-9C10-DB86B80DC9A1}" presName="invisiNode" presStyleLbl="node1" presStyleIdx="1" presStyleCnt="3"/>
      <dgm:spPr/>
    </dgm:pt>
    <dgm:pt modelId="{E4AB693B-D464-4588-9689-B98E95ED1B62}" type="pres">
      <dgm:prSet presAssocID="{86065AB2-1CFC-411C-9C10-DB86B80DC9A1}" presName="imagNode" presStyleLbl="fgImgPlace1" presStyleIdx="1" presStyleCnt="3"/>
      <dgm:spPr>
        <a:blipFill rotWithShape="0">
          <a:blip xmlns:r="http://schemas.openxmlformats.org/officeDocument/2006/relationships" r:embed="rId2"/>
          <a:stretch>
            <a:fillRect/>
          </a:stretch>
        </a:blipFill>
      </dgm:spPr>
    </dgm:pt>
    <dgm:pt modelId="{4D4582E3-FA68-4271-A1E8-B8050ECB7A3C}" type="pres">
      <dgm:prSet presAssocID="{E9321CA5-E980-4E2C-BC9E-08D1444BB1EA}" presName="sibTrans" presStyleLbl="sibTrans2D1" presStyleIdx="0" presStyleCnt="0"/>
      <dgm:spPr/>
      <dgm:t>
        <a:bodyPr/>
        <a:lstStyle/>
        <a:p>
          <a:endParaRPr lang="en-US"/>
        </a:p>
      </dgm:t>
    </dgm:pt>
    <dgm:pt modelId="{C9CA5161-4538-40F4-91D6-7FCDE01059E2}" type="pres">
      <dgm:prSet presAssocID="{E0D79B2D-7E31-428B-B0CF-379CBF005B32}" presName="compNode" presStyleCnt="0"/>
      <dgm:spPr/>
    </dgm:pt>
    <dgm:pt modelId="{A6D39C75-58A9-45DA-BA36-089081EE7371}" type="pres">
      <dgm:prSet presAssocID="{E0D79B2D-7E31-428B-B0CF-379CBF005B32}" presName="node" presStyleLbl="node1" presStyleIdx="2" presStyleCnt="3" custScaleX="117311" custLinFactNeighborX="4695" custLinFactNeighborY="-2767">
        <dgm:presLayoutVars>
          <dgm:bulletEnabled val="1"/>
        </dgm:presLayoutVars>
      </dgm:prSet>
      <dgm:spPr/>
      <dgm:t>
        <a:bodyPr/>
        <a:lstStyle/>
        <a:p>
          <a:endParaRPr lang="en-US"/>
        </a:p>
      </dgm:t>
    </dgm:pt>
    <dgm:pt modelId="{F448AFFB-08B1-436B-BDD8-4EE14654C932}" type="pres">
      <dgm:prSet presAssocID="{E0D79B2D-7E31-428B-B0CF-379CBF005B32}" presName="invisiNode" presStyleLbl="node1" presStyleIdx="2" presStyleCnt="3"/>
      <dgm:spPr/>
    </dgm:pt>
    <dgm:pt modelId="{6FF55F54-D852-4B32-B48B-732589251A73}" type="pres">
      <dgm:prSet presAssocID="{E0D79B2D-7E31-428B-B0CF-379CBF005B32}" presName="imagNode" presStyleLbl="fgImgPlace1" presStyleIdx="2" presStyleCnt="3"/>
      <dgm:spPr>
        <a:blipFill rotWithShape="0">
          <a:blip xmlns:r="http://schemas.openxmlformats.org/officeDocument/2006/relationships" r:embed="rId3"/>
          <a:stretch>
            <a:fillRect/>
          </a:stretch>
        </a:blipFill>
      </dgm:spPr>
    </dgm:pt>
  </dgm:ptLst>
  <dgm:cxnLst>
    <dgm:cxn modelId="{D71D550F-BF6E-441C-AF24-0B974C085E52}" type="presOf" srcId="{E0D79B2D-7E31-428B-B0CF-379CBF005B32}" destId="{A6D39C75-58A9-45DA-BA36-089081EE7371}" srcOrd="0" destOrd="0" presId="urn:microsoft.com/office/officeart/2005/8/layout/pList2#1"/>
    <dgm:cxn modelId="{AD534906-8C35-4AA7-8AE7-7CB1FFDE564C}" type="presOf" srcId="{DA2FA813-5CCB-497B-AFD3-2324FE113F3E}" destId="{32BABABC-CD00-4E44-8709-3A10990C4102}" srcOrd="0" destOrd="0" presId="urn:microsoft.com/office/officeart/2005/8/layout/pList2#1"/>
    <dgm:cxn modelId="{60A69AA7-8C44-43F2-B201-CDCBE8878A32}" type="presOf" srcId="{8A374FB0-E339-4E0A-BEEB-C17EFBC64CCE}" destId="{55411A8F-E436-4E67-BB3F-673B90D94E81}" srcOrd="0" destOrd="0" presId="urn:microsoft.com/office/officeart/2005/8/layout/pList2#1"/>
    <dgm:cxn modelId="{05410F30-517E-42ED-9A56-E945A01651D9}" type="presOf" srcId="{0C94A10C-CC36-418B-8955-A1C4B21AE188}" destId="{0A26DD00-6F28-4B2D-B088-2A90FEBDF934}" srcOrd="0" destOrd="0" presId="urn:microsoft.com/office/officeart/2005/8/layout/pList2#1"/>
    <dgm:cxn modelId="{558312DB-F8FA-41AC-BA70-32F2FE66F546}" srcId="{DA2FA813-5CCB-497B-AFD3-2324FE113F3E}" destId="{E0D79B2D-7E31-428B-B0CF-379CBF005B32}" srcOrd="2" destOrd="0" parTransId="{D1448782-53A3-4336-A63A-28FF2FE4B078}" sibTransId="{EBDBA277-29F9-4788-9D0C-08D53FCC0172}"/>
    <dgm:cxn modelId="{3CE846C0-7764-45AA-ABDC-213015918037}" srcId="{DA2FA813-5CCB-497B-AFD3-2324FE113F3E}" destId="{0C94A10C-CC36-418B-8955-A1C4B21AE188}" srcOrd="0" destOrd="0" parTransId="{F65140E4-2ACE-4546-B2D4-A61ABBF06DC0}" sibTransId="{8A374FB0-E339-4E0A-BEEB-C17EFBC64CCE}"/>
    <dgm:cxn modelId="{2437158B-8AA6-4784-B81C-D59D46C6EC22}" type="presOf" srcId="{86065AB2-1CFC-411C-9C10-DB86B80DC9A1}" destId="{85EA73A7-6D41-4D31-92A9-4B5625AD1A06}" srcOrd="0" destOrd="0" presId="urn:microsoft.com/office/officeart/2005/8/layout/pList2#1"/>
    <dgm:cxn modelId="{1610CF53-A751-4E76-B68A-31B0C49427F6}" srcId="{DA2FA813-5CCB-497B-AFD3-2324FE113F3E}" destId="{86065AB2-1CFC-411C-9C10-DB86B80DC9A1}" srcOrd="1" destOrd="0" parTransId="{A42B37DC-846F-4E8A-85DE-E58458F35340}" sibTransId="{E9321CA5-E980-4E2C-BC9E-08D1444BB1EA}"/>
    <dgm:cxn modelId="{743D1A53-C5FD-4872-A810-E35765797360}" type="presOf" srcId="{E9321CA5-E980-4E2C-BC9E-08D1444BB1EA}" destId="{4D4582E3-FA68-4271-A1E8-B8050ECB7A3C}" srcOrd="0" destOrd="0" presId="urn:microsoft.com/office/officeart/2005/8/layout/pList2#1"/>
    <dgm:cxn modelId="{508CC818-D741-4B63-98BF-00A09760305B}" type="presParOf" srcId="{32BABABC-CD00-4E44-8709-3A10990C4102}" destId="{F42F0863-1EC1-4585-9A2A-B3B43040C797}" srcOrd="0" destOrd="0" presId="urn:microsoft.com/office/officeart/2005/8/layout/pList2#1"/>
    <dgm:cxn modelId="{F4DC7FA0-78DB-46D9-97BE-DBBF8589C710}" type="presParOf" srcId="{32BABABC-CD00-4E44-8709-3A10990C4102}" destId="{78CF9470-7E08-4F92-898B-CA7954AAA81D}" srcOrd="1" destOrd="0" presId="urn:microsoft.com/office/officeart/2005/8/layout/pList2#1"/>
    <dgm:cxn modelId="{C3114C75-4450-474B-A4D5-C408091401FD}" type="presParOf" srcId="{78CF9470-7E08-4F92-898B-CA7954AAA81D}" destId="{B70C47B7-CF81-41D6-9C39-0C8412A3D109}" srcOrd="0" destOrd="0" presId="urn:microsoft.com/office/officeart/2005/8/layout/pList2#1"/>
    <dgm:cxn modelId="{CF6C851D-9F86-4417-B954-C13C4AC20C52}" type="presParOf" srcId="{B70C47B7-CF81-41D6-9C39-0C8412A3D109}" destId="{0A26DD00-6F28-4B2D-B088-2A90FEBDF934}" srcOrd="0" destOrd="0" presId="urn:microsoft.com/office/officeart/2005/8/layout/pList2#1"/>
    <dgm:cxn modelId="{FEBD0279-DAF0-440B-955B-174CACAC4189}" type="presParOf" srcId="{B70C47B7-CF81-41D6-9C39-0C8412A3D109}" destId="{5E108A15-7F41-431E-AAD1-6E6F2F56C5EE}" srcOrd="1" destOrd="0" presId="urn:microsoft.com/office/officeart/2005/8/layout/pList2#1"/>
    <dgm:cxn modelId="{F4479EB4-0B07-41A7-B04B-76A18CF6087E}" type="presParOf" srcId="{B70C47B7-CF81-41D6-9C39-0C8412A3D109}" destId="{539F234E-3E5F-494D-BE79-B768668A037D}" srcOrd="2" destOrd="0" presId="urn:microsoft.com/office/officeart/2005/8/layout/pList2#1"/>
    <dgm:cxn modelId="{5583A979-9621-4540-B100-D4D8CA36CBFB}" type="presParOf" srcId="{78CF9470-7E08-4F92-898B-CA7954AAA81D}" destId="{55411A8F-E436-4E67-BB3F-673B90D94E81}" srcOrd="1" destOrd="0" presId="urn:microsoft.com/office/officeart/2005/8/layout/pList2#1"/>
    <dgm:cxn modelId="{0730745C-0742-4F77-83C0-9648C02B3EFA}" type="presParOf" srcId="{78CF9470-7E08-4F92-898B-CA7954AAA81D}" destId="{706F60B1-9BEC-450C-899D-36E18D1D25F7}" srcOrd="2" destOrd="0" presId="urn:microsoft.com/office/officeart/2005/8/layout/pList2#1"/>
    <dgm:cxn modelId="{A94BC026-8714-41AF-A8F7-EE4AA6F9AA1C}" type="presParOf" srcId="{706F60B1-9BEC-450C-899D-36E18D1D25F7}" destId="{85EA73A7-6D41-4D31-92A9-4B5625AD1A06}" srcOrd="0" destOrd="0" presId="urn:microsoft.com/office/officeart/2005/8/layout/pList2#1"/>
    <dgm:cxn modelId="{05209D36-7E48-4C71-A3C4-186A1B621A5E}" type="presParOf" srcId="{706F60B1-9BEC-450C-899D-36E18D1D25F7}" destId="{4E873D9C-ABED-42BA-AFA1-FBFD5E682252}" srcOrd="1" destOrd="0" presId="urn:microsoft.com/office/officeart/2005/8/layout/pList2#1"/>
    <dgm:cxn modelId="{BADA15DC-8880-417C-B6F4-C18B85DE983C}" type="presParOf" srcId="{706F60B1-9BEC-450C-899D-36E18D1D25F7}" destId="{E4AB693B-D464-4588-9689-B98E95ED1B62}" srcOrd="2" destOrd="0" presId="urn:microsoft.com/office/officeart/2005/8/layout/pList2#1"/>
    <dgm:cxn modelId="{84CFC1D0-9B46-4DE1-945B-9157575A5738}" type="presParOf" srcId="{78CF9470-7E08-4F92-898B-CA7954AAA81D}" destId="{4D4582E3-FA68-4271-A1E8-B8050ECB7A3C}" srcOrd="3" destOrd="0" presId="urn:microsoft.com/office/officeart/2005/8/layout/pList2#1"/>
    <dgm:cxn modelId="{3CBAF9A8-B371-45A3-A920-B2C07598E12E}" type="presParOf" srcId="{78CF9470-7E08-4F92-898B-CA7954AAA81D}" destId="{C9CA5161-4538-40F4-91D6-7FCDE01059E2}" srcOrd="4" destOrd="0" presId="urn:microsoft.com/office/officeart/2005/8/layout/pList2#1"/>
    <dgm:cxn modelId="{0615C054-8168-4E00-A8BA-04C363E0C0BE}" type="presParOf" srcId="{C9CA5161-4538-40F4-91D6-7FCDE01059E2}" destId="{A6D39C75-58A9-45DA-BA36-089081EE7371}" srcOrd="0" destOrd="0" presId="urn:microsoft.com/office/officeart/2005/8/layout/pList2#1"/>
    <dgm:cxn modelId="{7B93DE65-235A-4DD1-B4FD-EE1CABADD7A1}" type="presParOf" srcId="{C9CA5161-4538-40F4-91D6-7FCDE01059E2}" destId="{F448AFFB-08B1-436B-BDD8-4EE14654C932}" srcOrd="1" destOrd="0" presId="urn:microsoft.com/office/officeart/2005/8/layout/pList2#1"/>
    <dgm:cxn modelId="{1AE854FB-C9FC-4600-AA3B-8A6CAB656848}" type="presParOf" srcId="{C9CA5161-4538-40F4-91D6-7FCDE01059E2}" destId="{6FF55F54-D852-4B32-B48B-732589251A73}" srcOrd="2" destOrd="0" presId="urn:microsoft.com/office/officeart/2005/8/layout/pList2#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BB2AAF9-B47E-401E-AABB-A72017334405}" type="doc">
      <dgm:prSet loTypeId="urn:microsoft.com/office/officeart/2005/8/layout/vList4#1" loCatId="list" qsTypeId="urn:microsoft.com/office/officeart/2005/8/quickstyle/simple1" qsCatId="simple" csTypeId="urn:microsoft.com/office/officeart/2005/8/colors/accent1_2" csCatId="accent1" phldr="1"/>
      <dgm:spPr/>
      <dgm:t>
        <a:bodyPr/>
        <a:lstStyle/>
        <a:p>
          <a:endParaRPr lang="en-IN"/>
        </a:p>
      </dgm:t>
    </dgm:pt>
    <dgm:pt modelId="{52CCB05E-6184-4658-AB08-638518590783}">
      <dgm:prSet phldrT="[Text]" custT="1"/>
      <dgm:spPr>
        <a:solidFill>
          <a:schemeClr val="tx2"/>
        </a:solidFill>
      </dgm:spPr>
      <dgm:t>
        <a:bodyPr/>
        <a:lstStyle/>
        <a:p>
          <a:pPr algn="l"/>
          <a:endParaRPr lang="en-IN" sz="2000" dirty="0"/>
        </a:p>
      </dgm:t>
    </dgm:pt>
    <dgm:pt modelId="{AE1A0AE1-A370-4DEA-97C0-3AEE69C7CB9A}" type="parTrans" cxnId="{47378EDB-5833-475F-892E-9D2DEAD28045}">
      <dgm:prSet/>
      <dgm:spPr/>
      <dgm:t>
        <a:bodyPr/>
        <a:lstStyle/>
        <a:p>
          <a:endParaRPr lang="en-IN"/>
        </a:p>
      </dgm:t>
    </dgm:pt>
    <dgm:pt modelId="{9B2E1975-03CF-4A35-9B65-3F92A1A0C04A}" type="sibTrans" cxnId="{47378EDB-5833-475F-892E-9D2DEAD28045}">
      <dgm:prSet/>
      <dgm:spPr/>
      <dgm:t>
        <a:bodyPr/>
        <a:lstStyle/>
        <a:p>
          <a:endParaRPr lang="en-IN"/>
        </a:p>
      </dgm:t>
    </dgm:pt>
    <dgm:pt modelId="{A4669977-2B91-4733-86B8-9434CF08B0E5}">
      <dgm:prSet phldrT="[Text]" custT="1"/>
      <dgm:spPr>
        <a:solidFill>
          <a:schemeClr val="tx2"/>
        </a:solidFill>
      </dgm:spPr>
      <dgm:t>
        <a:bodyPr/>
        <a:lstStyle/>
        <a:p>
          <a:pPr algn="l"/>
          <a:r>
            <a:rPr lang="en-IN" sz="2000" dirty="0" smtClean="0"/>
            <a:t>Enormous, expensive, generates lot of heat</a:t>
          </a:r>
          <a:endParaRPr lang="en-IN" sz="2000" dirty="0"/>
        </a:p>
      </dgm:t>
    </dgm:pt>
    <dgm:pt modelId="{3006948A-EC96-4813-BBD2-084B3779079F}" type="parTrans" cxnId="{14DA5278-C2F5-4748-A712-5662F75E3807}">
      <dgm:prSet/>
      <dgm:spPr/>
      <dgm:t>
        <a:bodyPr/>
        <a:lstStyle/>
        <a:p>
          <a:endParaRPr lang="en-IN"/>
        </a:p>
      </dgm:t>
    </dgm:pt>
    <dgm:pt modelId="{46C76B7A-D45F-4B2B-AC40-C4A8FBAA039B}" type="sibTrans" cxnId="{14DA5278-C2F5-4748-A712-5662F75E3807}">
      <dgm:prSet/>
      <dgm:spPr/>
      <dgm:t>
        <a:bodyPr/>
        <a:lstStyle/>
        <a:p>
          <a:endParaRPr lang="en-IN"/>
        </a:p>
      </dgm:t>
    </dgm:pt>
    <dgm:pt modelId="{313F6213-4F59-4B85-A22E-BCCFE0B87F11}">
      <dgm:prSet phldrT="[Text]" custT="1"/>
      <dgm:spPr>
        <a:solidFill>
          <a:schemeClr val="tx2"/>
        </a:solidFill>
      </dgm:spPr>
      <dgm:t>
        <a:bodyPr/>
        <a:lstStyle/>
        <a:p>
          <a:pPr algn="l"/>
          <a:r>
            <a:rPr lang="en-IN" sz="2000" dirty="0" smtClean="0"/>
            <a:t>UNIVAC and ENIAC</a:t>
          </a:r>
          <a:endParaRPr lang="en-IN" sz="2000" dirty="0"/>
        </a:p>
      </dgm:t>
    </dgm:pt>
    <dgm:pt modelId="{DCE6ECC9-2FA7-4E21-955B-F3B8A40B433A}" type="parTrans" cxnId="{CA8D7D5E-890B-4C13-84DE-9A56B5F029D3}">
      <dgm:prSet/>
      <dgm:spPr/>
      <dgm:t>
        <a:bodyPr/>
        <a:lstStyle/>
        <a:p>
          <a:endParaRPr lang="en-IN"/>
        </a:p>
      </dgm:t>
    </dgm:pt>
    <dgm:pt modelId="{A9948E81-D33D-4B55-85D8-3DDC7DA9E864}" type="sibTrans" cxnId="{CA8D7D5E-890B-4C13-84DE-9A56B5F029D3}">
      <dgm:prSet/>
      <dgm:spPr/>
      <dgm:t>
        <a:bodyPr/>
        <a:lstStyle/>
        <a:p>
          <a:endParaRPr lang="en-IN"/>
        </a:p>
      </dgm:t>
    </dgm:pt>
    <dgm:pt modelId="{C35A3F7C-9049-46C7-9FAF-3A151EA923E6}">
      <dgm:prSet phldrT="[Text]" phldr="1"/>
      <dgm:spPr/>
      <dgm:t>
        <a:bodyPr/>
        <a:lstStyle/>
        <a:p>
          <a:endParaRPr lang="en-IN" sz="1900" dirty="0"/>
        </a:p>
      </dgm:t>
    </dgm:pt>
    <dgm:pt modelId="{B1063308-53EE-4E6A-A266-7E13D690E186}" type="parTrans" cxnId="{B238CDB1-7241-4D13-918E-251C5939E745}">
      <dgm:prSet/>
      <dgm:spPr/>
      <dgm:t>
        <a:bodyPr/>
        <a:lstStyle/>
        <a:p>
          <a:endParaRPr lang="en-IN"/>
        </a:p>
      </dgm:t>
    </dgm:pt>
    <dgm:pt modelId="{DBD8DEC9-16AB-4115-A0A2-C3A75146733C}" type="sibTrans" cxnId="{B238CDB1-7241-4D13-918E-251C5939E745}">
      <dgm:prSet/>
      <dgm:spPr/>
      <dgm:t>
        <a:bodyPr/>
        <a:lstStyle/>
        <a:p>
          <a:endParaRPr lang="en-IN"/>
        </a:p>
      </dgm:t>
    </dgm:pt>
    <dgm:pt modelId="{657686F9-665C-48E8-8BF3-CB2F016B4979}">
      <dgm:prSet phldrT="[Text]" custT="1"/>
      <dgm:spPr>
        <a:solidFill>
          <a:schemeClr val="tx2"/>
        </a:solidFill>
      </dgm:spPr>
      <dgm:t>
        <a:bodyPr/>
        <a:lstStyle/>
        <a:p>
          <a:pPr algn="l"/>
          <a:endParaRPr lang="en-IN" sz="2400" dirty="0"/>
        </a:p>
      </dgm:t>
    </dgm:pt>
    <dgm:pt modelId="{F61AA2C0-3C60-48AF-ADFB-62EEB2898B48}" type="parTrans" cxnId="{0FF01C27-0ECC-47E5-B4BB-33BD982FD9A5}">
      <dgm:prSet/>
      <dgm:spPr/>
      <dgm:t>
        <a:bodyPr/>
        <a:lstStyle/>
        <a:p>
          <a:endParaRPr lang="en-IN"/>
        </a:p>
      </dgm:t>
    </dgm:pt>
    <dgm:pt modelId="{10AAC1E4-6043-4291-9417-2D118B0C742D}" type="sibTrans" cxnId="{0FF01C27-0ECC-47E5-B4BB-33BD982FD9A5}">
      <dgm:prSet/>
      <dgm:spPr/>
      <dgm:t>
        <a:bodyPr/>
        <a:lstStyle/>
        <a:p>
          <a:endParaRPr lang="en-IN"/>
        </a:p>
      </dgm:t>
    </dgm:pt>
    <dgm:pt modelId="{C65730F4-F3F9-4380-9399-FD86EB64A30C}">
      <dgm:prSet phldrT="[Text]" custT="1"/>
      <dgm:spPr>
        <a:solidFill>
          <a:schemeClr val="tx2"/>
        </a:solidFill>
      </dgm:spPr>
      <dgm:t>
        <a:bodyPr/>
        <a:lstStyle/>
        <a:p>
          <a:pPr algn="l"/>
          <a:endParaRPr lang="en-IN" sz="2400" dirty="0"/>
        </a:p>
      </dgm:t>
    </dgm:pt>
    <dgm:pt modelId="{7ACC6AC9-5AFB-4049-A375-AF77032FB55C}" type="parTrans" cxnId="{182DE9DE-3CE3-43F4-AA97-295578869503}">
      <dgm:prSet/>
      <dgm:spPr/>
      <dgm:t>
        <a:bodyPr/>
        <a:lstStyle/>
        <a:p>
          <a:endParaRPr lang="en-IN"/>
        </a:p>
      </dgm:t>
    </dgm:pt>
    <dgm:pt modelId="{D482C19D-EE93-4F98-81FE-1EF9E9659B79}" type="sibTrans" cxnId="{182DE9DE-3CE3-43F4-AA97-295578869503}">
      <dgm:prSet/>
      <dgm:spPr/>
      <dgm:t>
        <a:bodyPr/>
        <a:lstStyle/>
        <a:p>
          <a:endParaRPr lang="en-IN"/>
        </a:p>
      </dgm:t>
    </dgm:pt>
    <dgm:pt modelId="{9084C951-DBE3-442A-91D6-B716DDADB110}">
      <dgm:prSet phldrT="[Text]" custT="1"/>
      <dgm:spPr>
        <a:solidFill>
          <a:schemeClr val="tx2"/>
        </a:solidFill>
      </dgm:spPr>
      <dgm:t>
        <a:bodyPr/>
        <a:lstStyle/>
        <a:p>
          <a:pPr algn="l"/>
          <a:r>
            <a:rPr lang="en-IN" sz="2000" dirty="0" smtClean="0"/>
            <a:t>Vacuum tubes for circuitry &amp; magnetic drums for memory</a:t>
          </a:r>
          <a:endParaRPr lang="en-IN" sz="2000" dirty="0"/>
        </a:p>
      </dgm:t>
    </dgm:pt>
    <dgm:pt modelId="{79FEA76C-77CA-4A2D-9509-EBC4F7651F10}" type="sibTrans" cxnId="{C52C40F7-CA8C-45D6-906F-606938968D54}">
      <dgm:prSet/>
      <dgm:spPr/>
      <dgm:t>
        <a:bodyPr/>
        <a:lstStyle/>
        <a:p>
          <a:endParaRPr lang="en-IN"/>
        </a:p>
      </dgm:t>
    </dgm:pt>
    <dgm:pt modelId="{E81DCBF9-D824-41B5-A550-9297B4BD5E33}" type="parTrans" cxnId="{C52C40F7-CA8C-45D6-906F-606938968D54}">
      <dgm:prSet/>
      <dgm:spPr/>
      <dgm:t>
        <a:bodyPr/>
        <a:lstStyle/>
        <a:p>
          <a:endParaRPr lang="en-IN"/>
        </a:p>
      </dgm:t>
    </dgm:pt>
    <dgm:pt modelId="{DBB27DE5-48D6-46BB-B3D7-9F2495A02C0A}">
      <dgm:prSet phldrT="[Text]" custT="1"/>
      <dgm:spPr/>
      <dgm:t>
        <a:bodyPr/>
        <a:lstStyle/>
        <a:p>
          <a:r>
            <a:rPr lang="en-IN" sz="1800" dirty="0" smtClean="0"/>
            <a:t>Users interacted with keyboards and mouse and interfaced with OS</a:t>
          </a:r>
          <a:endParaRPr lang="en-IN" sz="1800" dirty="0"/>
        </a:p>
      </dgm:t>
    </dgm:pt>
    <dgm:pt modelId="{63D2DCE0-443C-4A20-8A1E-66CC5186D3A4}" type="sibTrans" cxnId="{41A8E39B-96AA-46F6-B49C-3CF78B121411}">
      <dgm:prSet/>
      <dgm:spPr/>
      <dgm:t>
        <a:bodyPr/>
        <a:lstStyle/>
        <a:p>
          <a:endParaRPr lang="en-IN"/>
        </a:p>
      </dgm:t>
    </dgm:pt>
    <dgm:pt modelId="{E03453DF-F701-44FE-806C-F51BA02D9BF2}" type="parTrans" cxnId="{41A8E39B-96AA-46F6-B49C-3CF78B121411}">
      <dgm:prSet/>
      <dgm:spPr/>
      <dgm:t>
        <a:bodyPr/>
        <a:lstStyle/>
        <a:p>
          <a:endParaRPr lang="en-IN"/>
        </a:p>
      </dgm:t>
    </dgm:pt>
    <dgm:pt modelId="{D7590279-D4AD-4602-B2B2-246A6E21DD8F}">
      <dgm:prSet phldrT="[Text]" custT="1"/>
      <dgm:spPr/>
      <dgm:t>
        <a:bodyPr/>
        <a:lstStyle/>
        <a:p>
          <a:r>
            <a:rPr lang="en-IN" sz="1800" dirty="0" smtClean="0"/>
            <a:t>Integrated circuits developed, transistors placed on silicon chips</a:t>
          </a:r>
          <a:endParaRPr lang="en-IN" sz="1800" dirty="0"/>
        </a:p>
      </dgm:t>
    </dgm:pt>
    <dgm:pt modelId="{6B4F868E-C4D8-4E49-97EB-B06EDB6F5B10}" type="sibTrans" cxnId="{1E2E5DCC-4C80-42B1-98AB-EA31D22AF358}">
      <dgm:prSet/>
      <dgm:spPr/>
      <dgm:t>
        <a:bodyPr/>
        <a:lstStyle/>
        <a:p>
          <a:endParaRPr lang="en-IN"/>
        </a:p>
      </dgm:t>
    </dgm:pt>
    <dgm:pt modelId="{00878019-B56A-410A-BDAC-10E18ABEA793}" type="parTrans" cxnId="{1E2E5DCC-4C80-42B1-98AB-EA31D22AF358}">
      <dgm:prSet/>
      <dgm:spPr/>
      <dgm:t>
        <a:bodyPr/>
        <a:lstStyle/>
        <a:p>
          <a:endParaRPr lang="en-IN"/>
        </a:p>
      </dgm:t>
    </dgm:pt>
    <dgm:pt modelId="{8B6A7FF0-5165-4262-B153-B6C1F916D242}">
      <dgm:prSet phldrT="[Text]" custT="1"/>
      <dgm:spPr/>
      <dgm:t>
        <a:bodyPr/>
        <a:lstStyle/>
        <a:p>
          <a:r>
            <a:rPr lang="en-IN" sz="1800" dirty="0" smtClean="0"/>
            <a:t>Run multiple applications at one time.</a:t>
          </a:r>
          <a:endParaRPr lang="en-IN" sz="1800" dirty="0"/>
        </a:p>
      </dgm:t>
    </dgm:pt>
    <dgm:pt modelId="{5FEA49A5-0E15-44B6-BA52-BDC3F77CFB40}" type="parTrans" cxnId="{5F5497BC-5DED-4586-BFBD-3BA8CECC00AA}">
      <dgm:prSet/>
      <dgm:spPr/>
      <dgm:t>
        <a:bodyPr/>
        <a:lstStyle/>
        <a:p>
          <a:endParaRPr lang="en-IN"/>
        </a:p>
      </dgm:t>
    </dgm:pt>
    <dgm:pt modelId="{7CEC196D-D5B0-44E5-821A-C811E88C5AEB}" type="sibTrans" cxnId="{5F5497BC-5DED-4586-BFBD-3BA8CECC00AA}">
      <dgm:prSet/>
      <dgm:spPr/>
      <dgm:t>
        <a:bodyPr/>
        <a:lstStyle/>
        <a:p>
          <a:endParaRPr lang="en-IN"/>
        </a:p>
      </dgm:t>
    </dgm:pt>
    <dgm:pt modelId="{3AAAD9A0-27EB-40AD-B8B6-35756031566F}">
      <dgm:prSet phldrT="[Text]" custT="1"/>
      <dgm:spPr>
        <a:solidFill>
          <a:schemeClr val="accent2">
            <a:lumMod val="50000"/>
          </a:schemeClr>
        </a:solidFill>
      </dgm:spPr>
      <dgm:t>
        <a:bodyPr/>
        <a:lstStyle/>
        <a:p>
          <a:r>
            <a:rPr lang="en-US" sz="1600" b="0" i="0" dirty="0" smtClean="0"/>
            <a:t>IBM 1620, 7094, CDC 1604, 3600, UNIVAC 1108</a:t>
          </a:r>
          <a:endParaRPr lang="en-IN" sz="1600" dirty="0"/>
        </a:p>
      </dgm:t>
    </dgm:pt>
    <dgm:pt modelId="{6B3D75A2-D1A7-4C72-ACEE-D9B66AF847B3}">
      <dgm:prSet phldrT="[Text]" custT="1"/>
      <dgm:spPr>
        <a:solidFill>
          <a:schemeClr val="accent2">
            <a:lumMod val="50000"/>
          </a:schemeClr>
        </a:solidFill>
      </dgm:spPr>
      <dgm:t>
        <a:bodyPr/>
        <a:lstStyle/>
        <a:p>
          <a:r>
            <a:rPr lang="en-US" sz="1600" b="0" i="0" dirty="0" smtClean="0"/>
            <a:t>Assembly language, FORTRAN, COBOL</a:t>
          </a:r>
          <a:endParaRPr lang="en-IN" sz="1600" dirty="0"/>
        </a:p>
      </dgm:t>
    </dgm:pt>
    <dgm:pt modelId="{1EEEDF90-EECD-4B99-9300-1D3388D69F0A}">
      <dgm:prSet phldrT="[Text]" custT="1"/>
      <dgm:spPr>
        <a:solidFill>
          <a:schemeClr val="accent2">
            <a:lumMod val="50000"/>
          </a:schemeClr>
        </a:solidFill>
      </dgm:spPr>
      <dgm:t>
        <a:bodyPr/>
        <a:lstStyle/>
        <a:p>
          <a:r>
            <a:rPr lang="en-US" sz="1600" b="0" i="0" dirty="0" smtClean="0"/>
            <a:t>magnetic cores as primary memory and magnetic tape and magnetic disks as secondary storage devices.</a:t>
          </a:r>
          <a:endParaRPr lang="en-IN" sz="1600" dirty="0"/>
        </a:p>
      </dgm:t>
    </dgm:pt>
    <dgm:pt modelId="{F7FA1A38-41EC-4DB2-87DD-65CDE8370B92}">
      <dgm:prSet phldrT="[Text]" custT="1"/>
      <dgm:spPr>
        <a:solidFill>
          <a:schemeClr val="accent2">
            <a:lumMod val="50000"/>
          </a:schemeClr>
        </a:solidFill>
      </dgm:spPr>
      <dgm:t>
        <a:bodyPr/>
        <a:lstStyle/>
        <a:p>
          <a:r>
            <a:rPr lang="en-IN" sz="1600" dirty="0" smtClean="0"/>
            <a:t>Transistors were used, cheaper, less power, less heat, faster, more reliable</a:t>
          </a:r>
          <a:endParaRPr lang="en-IN" sz="1600" dirty="0"/>
        </a:p>
      </dgm:t>
    </dgm:pt>
    <dgm:pt modelId="{DAD457E3-0F5E-45B3-8EEE-C0F76E071D4A}">
      <dgm:prSet phldrT="[Text]" phldr="1"/>
      <dgm:spPr>
        <a:solidFill>
          <a:schemeClr val="accent2">
            <a:lumMod val="50000"/>
          </a:schemeClr>
        </a:solidFill>
      </dgm:spPr>
      <dgm:t>
        <a:bodyPr/>
        <a:lstStyle/>
        <a:p>
          <a:endParaRPr lang="en-IN" sz="1900" dirty="0"/>
        </a:p>
      </dgm:t>
    </dgm:pt>
    <dgm:pt modelId="{DB79A568-2C73-4C1C-9499-2DE21BA7395B}" type="sibTrans" cxnId="{E8C940B7-CF9E-410D-98C1-287EA679339C}">
      <dgm:prSet/>
      <dgm:spPr/>
      <dgm:t>
        <a:bodyPr/>
        <a:lstStyle/>
        <a:p>
          <a:endParaRPr lang="en-IN"/>
        </a:p>
      </dgm:t>
    </dgm:pt>
    <dgm:pt modelId="{ED14765F-03CE-4684-8FF6-7BC59F2D8F4E}" type="parTrans" cxnId="{E8C940B7-CF9E-410D-98C1-287EA679339C}">
      <dgm:prSet/>
      <dgm:spPr/>
      <dgm:t>
        <a:bodyPr/>
        <a:lstStyle/>
        <a:p>
          <a:endParaRPr lang="en-IN"/>
        </a:p>
      </dgm:t>
    </dgm:pt>
    <dgm:pt modelId="{470A2A1E-644D-4DAB-8918-02089D582082}" type="sibTrans" cxnId="{1EB36597-355D-485C-AE79-1A69F3EFC9A7}">
      <dgm:prSet/>
      <dgm:spPr/>
      <dgm:t>
        <a:bodyPr/>
        <a:lstStyle/>
        <a:p>
          <a:endParaRPr lang="en-IN"/>
        </a:p>
      </dgm:t>
    </dgm:pt>
    <dgm:pt modelId="{84F75EBD-2751-4E9B-9673-3525574C1AC9}" type="parTrans" cxnId="{1EB36597-355D-485C-AE79-1A69F3EFC9A7}">
      <dgm:prSet/>
      <dgm:spPr/>
      <dgm:t>
        <a:bodyPr/>
        <a:lstStyle/>
        <a:p>
          <a:endParaRPr lang="en-IN"/>
        </a:p>
      </dgm:t>
    </dgm:pt>
    <dgm:pt modelId="{50775BCD-5353-46A9-97DF-C573BF66E011}" type="sibTrans" cxnId="{FE86519F-EE84-43C7-92CC-7C97364F6CB7}">
      <dgm:prSet/>
      <dgm:spPr/>
      <dgm:t>
        <a:bodyPr/>
        <a:lstStyle/>
        <a:p>
          <a:endParaRPr lang="en-IN"/>
        </a:p>
      </dgm:t>
    </dgm:pt>
    <dgm:pt modelId="{A771B4F6-F95A-455A-B769-76D318FC7328}" type="parTrans" cxnId="{FE86519F-EE84-43C7-92CC-7C97364F6CB7}">
      <dgm:prSet/>
      <dgm:spPr/>
      <dgm:t>
        <a:bodyPr/>
        <a:lstStyle/>
        <a:p>
          <a:endParaRPr lang="en-IN"/>
        </a:p>
      </dgm:t>
    </dgm:pt>
    <dgm:pt modelId="{85A6E906-8805-43E1-A3A6-1CE22E32C8F7}" type="sibTrans" cxnId="{B89EE6EC-7C11-4DC2-B216-4B83EE8A8495}">
      <dgm:prSet/>
      <dgm:spPr/>
      <dgm:t>
        <a:bodyPr/>
        <a:lstStyle/>
        <a:p>
          <a:endParaRPr lang="en-IN"/>
        </a:p>
      </dgm:t>
    </dgm:pt>
    <dgm:pt modelId="{6D9C4974-F616-458E-9565-792606981A27}" type="parTrans" cxnId="{B89EE6EC-7C11-4DC2-B216-4B83EE8A8495}">
      <dgm:prSet/>
      <dgm:spPr/>
      <dgm:t>
        <a:bodyPr/>
        <a:lstStyle/>
        <a:p>
          <a:endParaRPr lang="en-IN"/>
        </a:p>
      </dgm:t>
    </dgm:pt>
    <dgm:pt modelId="{C8A98540-CEDE-4435-9912-D6C2A5DA3670}" type="sibTrans" cxnId="{52BA76E9-CC3D-4BA6-925B-690B7B8B608D}">
      <dgm:prSet/>
      <dgm:spPr/>
      <dgm:t>
        <a:bodyPr/>
        <a:lstStyle/>
        <a:p>
          <a:endParaRPr lang="en-IN"/>
        </a:p>
      </dgm:t>
    </dgm:pt>
    <dgm:pt modelId="{EFBC840E-B159-476B-BB79-4694EAB041F8}" type="parTrans" cxnId="{52BA76E9-CC3D-4BA6-925B-690B7B8B608D}">
      <dgm:prSet/>
      <dgm:spPr/>
      <dgm:t>
        <a:bodyPr/>
        <a:lstStyle/>
        <a:p>
          <a:endParaRPr lang="en-IN"/>
        </a:p>
      </dgm:t>
    </dgm:pt>
    <dgm:pt modelId="{BE12B8B3-7A84-4E89-B02A-3689FA1243F4}" type="pres">
      <dgm:prSet presAssocID="{EBB2AAF9-B47E-401E-AABB-A72017334405}" presName="linear" presStyleCnt="0">
        <dgm:presLayoutVars>
          <dgm:dir/>
          <dgm:resizeHandles val="exact"/>
        </dgm:presLayoutVars>
      </dgm:prSet>
      <dgm:spPr/>
      <dgm:t>
        <a:bodyPr/>
        <a:lstStyle/>
        <a:p>
          <a:endParaRPr lang="en-US"/>
        </a:p>
      </dgm:t>
    </dgm:pt>
    <dgm:pt modelId="{62EB8566-FABD-4B64-B47A-CFCD7244DB65}" type="pres">
      <dgm:prSet presAssocID="{52CCB05E-6184-4658-AB08-638518590783}" presName="comp" presStyleCnt="0"/>
      <dgm:spPr/>
    </dgm:pt>
    <dgm:pt modelId="{4B950F0E-45A1-4EC9-B1CA-9B3D201FDAD9}" type="pres">
      <dgm:prSet presAssocID="{52CCB05E-6184-4658-AB08-638518590783}" presName="box" presStyleLbl="node1" presStyleIdx="0" presStyleCnt="3"/>
      <dgm:spPr/>
      <dgm:t>
        <a:bodyPr/>
        <a:lstStyle/>
        <a:p>
          <a:endParaRPr lang="en-IN"/>
        </a:p>
      </dgm:t>
    </dgm:pt>
    <dgm:pt modelId="{4782D0B4-7D05-49BC-98E8-55A8CA45E2BA}" type="pres">
      <dgm:prSet presAssocID="{52CCB05E-6184-4658-AB08-638518590783}" presName="img" presStyleLbl="fgImgPlace1" presStyleIdx="0" presStyleCnt="3"/>
      <dgm:spPr>
        <a:blipFill rotWithShape="1">
          <a:blip xmlns:r="http://schemas.openxmlformats.org/officeDocument/2006/relationships" r:embed="rId1"/>
          <a:stretch>
            <a:fillRect/>
          </a:stretch>
        </a:blipFill>
      </dgm:spPr>
    </dgm:pt>
    <dgm:pt modelId="{B861DDF3-CE51-4322-8D7E-C11078922347}" type="pres">
      <dgm:prSet presAssocID="{52CCB05E-6184-4658-AB08-638518590783}" presName="text" presStyleLbl="node1" presStyleIdx="0" presStyleCnt="3">
        <dgm:presLayoutVars>
          <dgm:bulletEnabled val="1"/>
        </dgm:presLayoutVars>
      </dgm:prSet>
      <dgm:spPr/>
      <dgm:t>
        <a:bodyPr/>
        <a:lstStyle/>
        <a:p>
          <a:endParaRPr lang="en-IN"/>
        </a:p>
      </dgm:t>
    </dgm:pt>
    <dgm:pt modelId="{430B921A-9977-4133-8691-C0557C4CC336}" type="pres">
      <dgm:prSet presAssocID="{9B2E1975-03CF-4A35-9B65-3F92A1A0C04A}" presName="spacer" presStyleCnt="0"/>
      <dgm:spPr/>
    </dgm:pt>
    <dgm:pt modelId="{AB1005B0-F80E-4794-A7BC-83B450995322}" type="pres">
      <dgm:prSet presAssocID="{DAD457E3-0F5E-45B3-8EEE-C0F76E071D4A}" presName="comp" presStyleCnt="0"/>
      <dgm:spPr/>
    </dgm:pt>
    <dgm:pt modelId="{7BC8A605-4EF6-46D5-A81E-1AE6767E47B3}" type="pres">
      <dgm:prSet presAssocID="{DAD457E3-0F5E-45B3-8EEE-C0F76E071D4A}" presName="box" presStyleLbl="node1" presStyleIdx="1" presStyleCnt="3"/>
      <dgm:spPr/>
      <dgm:t>
        <a:bodyPr/>
        <a:lstStyle/>
        <a:p>
          <a:endParaRPr lang="en-US"/>
        </a:p>
      </dgm:t>
    </dgm:pt>
    <dgm:pt modelId="{676227A7-9FE5-452C-8455-F0462D2A4380}" type="pres">
      <dgm:prSet presAssocID="{DAD457E3-0F5E-45B3-8EEE-C0F76E071D4A}" presName="img" presStyleLbl="fgImgPlace1" presStyleIdx="1" presStyleCnt="3" custLinFactNeighborX="-1895" custLinFactNeighborY="5233"/>
      <dgm:spPr>
        <a:blipFill rotWithShape="0">
          <a:blip xmlns:r="http://schemas.openxmlformats.org/officeDocument/2006/relationships" r:embed="rId2"/>
          <a:stretch>
            <a:fillRect/>
          </a:stretch>
        </a:blipFill>
      </dgm:spPr>
      <dgm:t>
        <a:bodyPr/>
        <a:lstStyle/>
        <a:p>
          <a:endParaRPr lang="en-US"/>
        </a:p>
      </dgm:t>
    </dgm:pt>
    <dgm:pt modelId="{E3BBBF03-8112-4BD0-B13D-AAA5E76DC723}" type="pres">
      <dgm:prSet presAssocID="{DAD457E3-0F5E-45B3-8EEE-C0F76E071D4A}" presName="text" presStyleLbl="node1" presStyleIdx="1" presStyleCnt="3">
        <dgm:presLayoutVars>
          <dgm:bulletEnabled val="1"/>
        </dgm:presLayoutVars>
      </dgm:prSet>
      <dgm:spPr/>
      <dgm:t>
        <a:bodyPr/>
        <a:lstStyle/>
        <a:p>
          <a:endParaRPr lang="en-US"/>
        </a:p>
      </dgm:t>
    </dgm:pt>
    <dgm:pt modelId="{E07F4154-FF38-42F9-A696-2C3DE0F846E7}" type="pres">
      <dgm:prSet presAssocID="{DB79A568-2C73-4C1C-9499-2DE21BA7395B}" presName="spacer" presStyleCnt="0"/>
      <dgm:spPr/>
    </dgm:pt>
    <dgm:pt modelId="{8FC722EF-9571-45A4-B55A-568418716635}" type="pres">
      <dgm:prSet presAssocID="{C35A3F7C-9049-46C7-9FAF-3A151EA923E6}" presName="comp" presStyleCnt="0"/>
      <dgm:spPr/>
    </dgm:pt>
    <dgm:pt modelId="{508AA2DE-9D37-47A4-9563-E05388289BAC}" type="pres">
      <dgm:prSet presAssocID="{C35A3F7C-9049-46C7-9FAF-3A151EA923E6}" presName="box" presStyleLbl="node1" presStyleIdx="2" presStyleCnt="3"/>
      <dgm:spPr/>
      <dgm:t>
        <a:bodyPr/>
        <a:lstStyle/>
        <a:p>
          <a:endParaRPr lang="en-US"/>
        </a:p>
      </dgm:t>
    </dgm:pt>
    <dgm:pt modelId="{4DD185A2-6EB4-463C-8EAB-BA465E66FB46}" type="pres">
      <dgm:prSet presAssocID="{C35A3F7C-9049-46C7-9FAF-3A151EA923E6}" presName="img" presStyleLbl="fgImgPlace1" presStyleIdx="2" presStyleCnt="3"/>
      <dgm:spPr>
        <a:blipFill rotWithShape="0">
          <a:blip xmlns:r="http://schemas.openxmlformats.org/officeDocument/2006/relationships" r:embed="rId3"/>
          <a:stretch>
            <a:fillRect/>
          </a:stretch>
        </a:blipFill>
      </dgm:spPr>
      <dgm:t>
        <a:bodyPr/>
        <a:lstStyle/>
        <a:p>
          <a:endParaRPr lang="en-US"/>
        </a:p>
      </dgm:t>
    </dgm:pt>
    <dgm:pt modelId="{F963E7E8-07E9-46E3-9841-B11D111DD6D2}" type="pres">
      <dgm:prSet presAssocID="{C35A3F7C-9049-46C7-9FAF-3A151EA923E6}" presName="text" presStyleLbl="node1" presStyleIdx="2" presStyleCnt="3">
        <dgm:presLayoutVars>
          <dgm:bulletEnabled val="1"/>
        </dgm:presLayoutVars>
      </dgm:prSet>
      <dgm:spPr/>
      <dgm:t>
        <a:bodyPr/>
        <a:lstStyle/>
        <a:p>
          <a:endParaRPr lang="en-US"/>
        </a:p>
      </dgm:t>
    </dgm:pt>
  </dgm:ptLst>
  <dgm:cxnLst>
    <dgm:cxn modelId="{4C5F9BBB-5BE5-46AF-B6B0-E0B44B9C9256}" type="presOf" srcId="{DBB27DE5-48D6-46BB-B3D7-9F2495A02C0A}" destId="{508AA2DE-9D37-47A4-9563-E05388289BAC}" srcOrd="0" destOrd="2" presId="urn:microsoft.com/office/officeart/2005/8/layout/vList4#1"/>
    <dgm:cxn modelId="{1BA7705B-711E-4BF5-A1D9-B2EDF3DE477E}" type="presOf" srcId="{1EEEDF90-EECD-4B99-9300-1D3388D69F0A}" destId="{E3BBBF03-8112-4BD0-B13D-AAA5E76DC723}" srcOrd="1" destOrd="2" presId="urn:microsoft.com/office/officeart/2005/8/layout/vList4#1"/>
    <dgm:cxn modelId="{4DF8C53D-6321-4940-8432-131E6457BB4A}" type="presOf" srcId="{313F6213-4F59-4B85-A22E-BCCFE0B87F11}" destId="{B861DDF3-CE51-4322-8D7E-C11078922347}" srcOrd="1" destOrd="3" presId="urn:microsoft.com/office/officeart/2005/8/layout/vList4#1"/>
    <dgm:cxn modelId="{1E2E5DCC-4C80-42B1-98AB-EA31D22AF358}" srcId="{C35A3F7C-9049-46C7-9FAF-3A151EA923E6}" destId="{D7590279-D4AD-4602-B2B2-246A6E21DD8F}" srcOrd="0" destOrd="0" parTransId="{00878019-B56A-410A-BDAC-10E18ABEA793}" sibTransId="{6B4F868E-C4D8-4E49-97EB-B06EDB6F5B10}"/>
    <dgm:cxn modelId="{0A1796D0-8E8F-40E1-9B5F-B3CADD400216}" type="presOf" srcId="{C65730F4-F3F9-4380-9399-FD86EB64A30C}" destId="{4B950F0E-45A1-4EC9-B1CA-9B3D201FDAD9}" srcOrd="0" destOrd="4" presId="urn:microsoft.com/office/officeart/2005/8/layout/vList4#1"/>
    <dgm:cxn modelId="{B30CE983-2B36-4237-B255-417F0F75F854}" type="presOf" srcId="{8B6A7FF0-5165-4262-B153-B6C1F916D242}" destId="{F963E7E8-07E9-46E3-9841-B11D111DD6D2}" srcOrd="1" destOrd="3" presId="urn:microsoft.com/office/officeart/2005/8/layout/vList4#1"/>
    <dgm:cxn modelId="{0FF01C27-0ECC-47E5-B4BB-33BD982FD9A5}" srcId="{52CCB05E-6184-4658-AB08-638518590783}" destId="{657686F9-665C-48E8-8BF3-CB2F016B4979}" srcOrd="4" destOrd="0" parTransId="{F61AA2C0-3C60-48AF-ADFB-62EEB2898B48}" sibTransId="{10AAC1E4-6043-4291-9417-2D118B0C742D}"/>
    <dgm:cxn modelId="{A9E2A3C7-31B6-4B4E-8604-7027692BBDB9}" type="presOf" srcId="{6B3D75A2-D1A7-4C72-ACEE-D9B66AF847B3}" destId="{7BC8A605-4EF6-46D5-A81E-1AE6767E47B3}" srcOrd="0" destOrd="3" presId="urn:microsoft.com/office/officeart/2005/8/layout/vList4#1"/>
    <dgm:cxn modelId="{5BBF3A15-49CD-42CB-8A62-C2702E1F7993}" type="presOf" srcId="{313F6213-4F59-4B85-A22E-BCCFE0B87F11}" destId="{4B950F0E-45A1-4EC9-B1CA-9B3D201FDAD9}" srcOrd="0" destOrd="3" presId="urn:microsoft.com/office/officeart/2005/8/layout/vList4#1"/>
    <dgm:cxn modelId="{52EB2AC4-86ED-4116-870A-601822E90253}" type="presOf" srcId="{9084C951-DBE3-442A-91D6-B716DDADB110}" destId="{4B950F0E-45A1-4EC9-B1CA-9B3D201FDAD9}" srcOrd="0" destOrd="1" presId="urn:microsoft.com/office/officeart/2005/8/layout/vList4#1"/>
    <dgm:cxn modelId="{14A9C4D2-4D3E-4FC8-B785-7AAE4051A2F3}" type="presOf" srcId="{657686F9-665C-48E8-8BF3-CB2F016B4979}" destId="{4B950F0E-45A1-4EC9-B1CA-9B3D201FDAD9}" srcOrd="0" destOrd="5" presId="urn:microsoft.com/office/officeart/2005/8/layout/vList4#1"/>
    <dgm:cxn modelId="{CEA571D8-3E0E-44BF-AA9A-BB1D86F27EA1}" type="presOf" srcId="{A4669977-2B91-4733-86B8-9434CF08B0E5}" destId="{B861DDF3-CE51-4322-8D7E-C11078922347}" srcOrd="1" destOrd="2" presId="urn:microsoft.com/office/officeart/2005/8/layout/vList4#1"/>
    <dgm:cxn modelId="{182DE9DE-3CE3-43F4-AA97-295578869503}" srcId="{52CCB05E-6184-4658-AB08-638518590783}" destId="{C65730F4-F3F9-4380-9399-FD86EB64A30C}" srcOrd="3" destOrd="0" parTransId="{7ACC6AC9-5AFB-4049-A375-AF77032FB55C}" sibTransId="{D482C19D-EE93-4F98-81FE-1EF9E9659B79}"/>
    <dgm:cxn modelId="{8BD9B832-517D-4CE7-97D5-1D411A333C69}" type="presOf" srcId="{52CCB05E-6184-4658-AB08-638518590783}" destId="{B861DDF3-CE51-4322-8D7E-C11078922347}" srcOrd="1" destOrd="0" presId="urn:microsoft.com/office/officeart/2005/8/layout/vList4#1"/>
    <dgm:cxn modelId="{97444BBA-344D-4341-B244-DC93073DE70C}" type="presOf" srcId="{8B6A7FF0-5165-4262-B153-B6C1F916D242}" destId="{508AA2DE-9D37-47A4-9563-E05388289BAC}" srcOrd="0" destOrd="3" presId="urn:microsoft.com/office/officeart/2005/8/layout/vList4#1"/>
    <dgm:cxn modelId="{C16E79DC-BE63-4BE3-9AA1-94B6F30B7116}" type="presOf" srcId="{DBB27DE5-48D6-46BB-B3D7-9F2495A02C0A}" destId="{F963E7E8-07E9-46E3-9841-B11D111DD6D2}" srcOrd="1" destOrd="2" presId="urn:microsoft.com/office/officeart/2005/8/layout/vList4#1"/>
    <dgm:cxn modelId="{1EB36597-355D-485C-AE79-1A69F3EFC9A7}" srcId="{DAD457E3-0F5E-45B3-8EEE-C0F76E071D4A}" destId="{3AAAD9A0-27EB-40AD-B8B6-35756031566F}" srcOrd="3" destOrd="0" parTransId="{84F75EBD-2751-4E9B-9673-3525574C1AC9}" sibTransId="{470A2A1E-644D-4DAB-8918-02089D582082}"/>
    <dgm:cxn modelId="{F11C6216-BD56-4CFA-9F9D-F25EF22BEDD9}" type="presOf" srcId="{EBB2AAF9-B47E-401E-AABB-A72017334405}" destId="{BE12B8B3-7A84-4E89-B02A-3689FA1243F4}" srcOrd="0" destOrd="0" presId="urn:microsoft.com/office/officeart/2005/8/layout/vList4#1"/>
    <dgm:cxn modelId="{7BA90EED-BCA7-4730-AF54-4B9BBCF41F21}" type="presOf" srcId="{C35A3F7C-9049-46C7-9FAF-3A151EA923E6}" destId="{F963E7E8-07E9-46E3-9841-B11D111DD6D2}" srcOrd="1" destOrd="0" presId="urn:microsoft.com/office/officeart/2005/8/layout/vList4#1"/>
    <dgm:cxn modelId="{8F3F1125-D540-430F-8228-BDFA737BD06A}" type="presOf" srcId="{C65730F4-F3F9-4380-9399-FD86EB64A30C}" destId="{B861DDF3-CE51-4322-8D7E-C11078922347}" srcOrd="1" destOrd="4" presId="urn:microsoft.com/office/officeart/2005/8/layout/vList4#1"/>
    <dgm:cxn modelId="{95363866-A31E-49CF-A37E-515579303586}" type="presOf" srcId="{DAD457E3-0F5E-45B3-8EEE-C0F76E071D4A}" destId="{E3BBBF03-8112-4BD0-B13D-AAA5E76DC723}" srcOrd="1" destOrd="0" presId="urn:microsoft.com/office/officeart/2005/8/layout/vList4#1"/>
    <dgm:cxn modelId="{14DA5278-C2F5-4748-A712-5662F75E3807}" srcId="{52CCB05E-6184-4658-AB08-638518590783}" destId="{A4669977-2B91-4733-86B8-9434CF08B0E5}" srcOrd="1" destOrd="0" parTransId="{3006948A-EC96-4813-BBD2-084B3779079F}" sibTransId="{46C76B7A-D45F-4B2B-AC40-C4A8FBAA039B}"/>
    <dgm:cxn modelId="{5FAE36B6-1B8D-48F7-B656-069019B92616}" type="presOf" srcId="{9084C951-DBE3-442A-91D6-B716DDADB110}" destId="{B861DDF3-CE51-4322-8D7E-C11078922347}" srcOrd="1" destOrd="1" presId="urn:microsoft.com/office/officeart/2005/8/layout/vList4#1"/>
    <dgm:cxn modelId="{CA8D7D5E-890B-4C13-84DE-9A56B5F029D3}" srcId="{52CCB05E-6184-4658-AB08-638518590783}" destId="{313F6213-4F59-4B85-A22E-BCCFE0B87F11}" srcOrd="2" destOrd="0" parTransId="{DCE6ECC9-2FA7-4E21-955B-F3B8A40B433A}" sibTransId="{A9948E81-D33D-4B55-85D8-3DDC7DA9E864}"/>
    <dgm:cxn modelId="{B238CDB1-7241-4D13-918E-251C5939E745}" srcId="{EBB2AAF9-B47E-401E-AABB-A72017334405}" destId="{C35A3F7C-9049-46C7-9FAF-3A151EA923E6}" srcOrd="2" destOrd="0" parTransId="{B1063308-53EE-4E6A-A266-7E13D690E186}" sibTransId="{DBD8DEC9-16AB-4115-A0A2-C3A75146733C}"/>
    <dgm:cxn modelId="{C92C64F2-1CC7-4E22-AAB4-536E6746A162}" type="presOf" srcId="{DAD457E3-0F5E-45B3-8EEE-C0F76E071D4A}" destId="{7BC8A605-4EF6-46D5-A81E-1AE6767E47B3}" srcOrd="0" destOrd="0" presId="urn:microsoft.com/office/officeart/2005/8/layout/vList4#1"/>
    <dgm:cxn modelId="{716FE305-B954-4F6C-A35E-4C5C293D478A}" type="presOf" srcId="{3AAAD9A0-27EB-40AD-B8B6-35756031566F}" destId="{7BC8A605-4EF6-46D5-A81E-1AE6767E47B3}" srcOrd="0" destOrd="4" presId="urn:microsoft.com/office/officeart/2005/8/layout/vList4#1"/>
    <dgm:cxn modelId="{52BA76E9-CC3D-4BA6-925B-690B7B8B608D}" srcId="{DAD457E3-0F5E-45B3-8EEE-C0F76E071D4A}" destId="{F7FA1A38-41EC-4DB2-87DD-65CDE8370B92}" srcOrd="0" destOrd="0" parTransId="{EFBC840E-B159-476B-BB79-4694EAB041F8}" sibTransId="{C8A98540-CEDE-4435-9912-D6C2A5DA3670}"/>
    <dgm:cxn modelId="{77952550-5DE7-4DB8-982B-BF042BF0D665}" type="presOf" srcId="{F7FA1A38-41EC-4DB2-87DD-65CDE8370B92}" destId="{7BC8A605-4EF6-46D5-A81E-1AE6767E47B3}" srcOrd="0" destOrd="1" presId="urn:microsoft.com/office/officeart/2005/8/layout/vList4#1"/>
    <dgm:cxn modelId="{792F45D1-DCCC-4C77-8972-ECD7F4E03F38}" type="presOf" srcId="{D7590279-D4AD-4602-B2B2-246A6E21DD8F}" destId="{F963E7E8-07E9-46E3-9841-B11D111DD6D2}" srcOrd="1" destOrd="1" presId="urn:microsoft.com/office/officeart/2005/8/layout/vList4#1"/>
    <dgm:cxn modelId="{77CFA08C-AC3D-4B08-8572-2941FEBBD924}" type="presOf" srcId="{657686F9-665C-48E8-8BF3-CB2F016B4979}" destId="{B861DDF3-CE51-4322-8D7E-C11078922347}" srcOrd="1" destOrd="5" presId="urn:microsoft.com/office/officeart/2005/8/layout/vList4#1"/>
    <dgm:cxn modelId="{ECD1DECA-BAF4-4F81-8A7D-92E0DA3F5D13}" type="presOf" srcId="{C35A3F7C-9049-46C7-9FAF-3A151EA923E6}" destId="{508AA2DE-9D37-47A4-9563-E05388289BAC}" srcOrd="0" destOrd="0" presId="urn:microsoft.com/office/officeart/2005/8/layout/vList4#1"/>
    <dgm:cxn modelId="{47378EDB-5833-475F-892E-9D2DEAD28045}" srcId="{EBB2AAF9-B47E-401E-AABB-A72017334405}" destId="{52CCB05E-6184-4658-AB08-638518590783}" srcOrd="0" destOrd="0" parTransId="{AE1A0AE1-A370-4DEA-97C0-3AEE69C7CB9A}" sibTransId="{9B2E1975-03CF-4A35-9B65-3F92A1A0C04A}"/>
    <dgm:cxn modelId="{C025D43E-EE34-410F-A8C1-E596CB5F797D}" type="presOf" srcId="{A4669977-2B91-4733-86B8-9434CF08B0E5}" destId="{4B950F0E-45A1-4EC9-B1CA-9B3D201FDAD9}" srcOrd="0" destOrd="2" presId="urn:microsoft.com/office/officeart/2005/8/layout/vList4#1"/>
    <dgm:cxn modelId="{C52C40F7-CA8C-45D6-906F-606938968D54}" srcId="{52CCB05E-6184-4658-AB08-638518590783}" destId="{9084C951-DBE3-442A-91D6-B716DDADB110}" srcOrd="0" destOrd="0" parTransId="{E81DCBF9-D824-41B5-A550-9297B4BD5E33}" sibTransId="{79FEA76C-77CA-4A2D-9509-EBC4F7651F10}"/>
    <dgm:cxn modelId="{FE86519F-EE84-43C7-92CC-7C97364F6CB7}" srcId="{DAD457E3-0F5E-45B3-8EEE-C0F76E071D4A}" destId="{6B3D75A2-D1A7-4C72-ACEE-D9B66AF847B3}" srcOrd="2" destOrd="0" parTransId="{A771B4F6-F95A-455A-B769-76D318FC7328}" sibTransId="{50775BCD-5353-46A9-97DF-C573BF66E011}"/>
    <dgm:cxn modelId="{B724EC37-5312-4037-9EB0-57164B961B20}" type="presOf" srcId="{52CCB05E-6184-4658-AB08-638518590783}" destId="{4B950F0E-45A1-4EC9-B1CA-9B3D201FDAD9}" srcOrd="0" destOrd="0" presId="urn:microsoft.com/office/officeart/2005/8/layout/vList4#1"/>
    <dgm:cxn modelId="{F30AA7A8-0291-4E84-AE3D-DD53415A4DB2}" type="presOf" srcId="{6B3D75A2-D1A7-4C72-ACEE-D9B66AF847B3}" destId="{E3BBBF03-8112-4BD0-B13D-AAA5E76DC723}" srcOrd="1" destOrd="3" presId="urn:microsoft.com/office/officeart/2005/8/layout/vList4#1"/>
    <dgm:cxn modelId="{C1B7DE32-A8F2-4127-933E-0066B3FA1C20}" type="presOf" srcId="{1EEEDF90-EECD-4B99-9300-1D3388D69F0A}" destId="{7BC8A605-4EF6-46D5-A81E-1AE6767E47B3}" srcOrd="0" destOrd="2" presId="urn:microsoft.com/office/officeart/2005/8/layout/vList4#1"/>
    <dgm:cxn modelId="{5F5497BC-5DED-4586-BFBD-3BA8CECC00AA}" srcId="{C35A3F7C-9049-46C7-9FAF-3A151EA923E6}" destId="{8B6A7FF0-5165-4262-B153-B6C1F916D242}" srcOrd="2" destOrd="0" parTransId="{5FEA49A5-0E15-44B6-BA52-BDC3F77CFB40}" sibTransId="{7CEC196D-D5B0-44E5-821A-C811E88C5AEB}"/>
    <dgm:cxn modelId="{370DC7C8-B5ED-4291-9063-1AF6C018BC5E}" type="presOf" srcId="{3AAAD9A0-27EB-40AD-B8B6-35756031566F}" destId="{E3BBBF03-8112-4BD0-B13D-AAA5E76DC723}" srcOrd="1" destOrd="4" presId="urn:microsoft.com/office/officeart/2005/8/layout/vList4#1"/>
    <dgm:cxn modelId="{E8C940B7-CF9E-410D-98C1-287EA679339C}" srcId="{EBB2AAF9-B47E-401E-AABB-A72017334405}" destId="{DAD457E3-0F5E-45B3-8EEE-C0F76E071D4A}" srcOrd="1" destOrd="0" parTransId="{ED14765F-03CE-4684-8FF6-7BC59F2D8F4E}" sibTransId="{DB79A568-2C73-4C1C-9499-2DE21BA7395B}"/>
    <dgm:cxn modelId="{41A8E39B-96AA-46F6-B49C-3CF78B121411}" srcId="{C35A3F7C-9049-46C7-9FAF-3A151EA923E6}" destId="{DBB27DE5-48D6-46BB-B3D7-9F2495A02C0A}" srcOrd="1" destOrd="0" parTransId="{E03453DF-F701-44FE-806C-F51BA02D9BF2}" sibTransId="{63D2DCE0-443C-4A20-8A1E-66CC5186D3A4}"/>
    <dgm:cxn modelId="{B89EE6EC-7C11-4DC2-B216-4B83EE8A8495}" srcId="{DAD457E3-0F5E-45B3-8EEE-C0F76E071D4A}" destId="{1EEEDF90-EECD-4B99-9300-1D3388D69F0A}" srcOrd="1" destOrd="0" parTransId="{6D9C4974-F616-458E-9565-792606981A27}" sibTransId="{85A6E906-8805-43E1-A3A6-1CE22E32C8F7}"/>
    <dgm:cxn modelId="{3449210D-F218-438C-B8C7-B6A81B5FA883}" type="presOf" srcId="{D7590279-D4AD-4602-B2B2-246A6E21DD8F}" destId="{508AA2DE-9D37-47A4-9563-E05388289BAC}" srcOrd="0" destOrd="1" presId="urn:microsoft.com/office/officeart/2005/8/layout/vList4#1"/>
    <dgm:cxn modelId="{603CD912-AE70-4EED-B057-59D24F280F30}" type="presOf" srcId="{F7FA1A38-41EC-4DB2-87DD-65CDE8370B92}" destId="{E3BBBF03-8112-4BD0-B13D-AAA5E76DC723}" srcOrd="1" destOrd="1" presId="urn:microsoft.com/office/officeart/2005/8/layout/vList4#1"/>
    <dgm:cxn modelId="{54DFAE16-AF51-47AF-9039-5AA7F6B79767}" type="presParOf" srcId="{BE12B8B3-7A84-4E89-B02A-3689FA1243F4}" destId="{62EB8566-FABD-4B64-B47A-CFCD7244DB65}" srcOrd="0" destOrd="0" presId="urn:microsoft.com/office/officeart/2005/8/layout/vList4#1"/>
    <dgm:cxn modelId="{83331EDB-9C64-4460-912D-7D8CA7C98541}" type="presParOf" srcId="{62EB8566-FABD-4B64-B47A-CFCD7244DB65}" destId="{4B950F0E-45A1-4EC9-B1CA-9B3D201FDAD9}" srcOrd="0" destOrd="0" presId="urn:microsoft.com/office/officeart/2005/8/layout/vList4#1"/>
    <dgm:cxn modelId="{E4DE0E08-864B-444C-9553-8F911A9318DE}" type="presParOf" srcId="{62EB8566-FABD-4B64-B47A-CFCD7244DB65}" destId="{4782D0B4-7D05-49BC-98E8-55A8CA45E2BA}" srcOrd="1" destOrd="0" presId="urn:microsoft.com/office/officeart/2005/8/layout/vList4#1"/>
    <dgm:cxn modelId="{D126EBBC-0C51-4E59-8783-95B07AA4B9EA}" type="presParOf" srcId="{62EB8566-FABD-4B64-B47A-CFCD7244DB65}" destId="{B861DDF3-CE51-4322-8D7E-C11078922347}" srcOrd="2" destOrd="0" presId="urn:microsoft.com/office/officeart/2005/8/layout/vList4#1"/>
    <dgm:cxn modelId="{40BE21B3-CB3B-485E-B3ED-B11126AA131A}" type="presParOf" srcId="{BE12B8B3-7A84-4E89-B02A-3689FA1243F4}" destId="{430B921A-9977-4133-8691-C0557C4CC336}" srcOrd="1" destOrd="0" presId="urn:microsoft.com/office/officeart/2005/8/layout/vList4#1"/>
    <dgm:cxn modelId="{9FC177A1-AC34-4DB3-9A9A-7462C1BF447D}" type="presParOf" srcId="{BE12B8B3-7A84-4E89-B02A-3689FA1243F4}" destId="{AB1005B0-F80E-4794-A7BC-83B450995322}" srcOrd="2" destOrd="0" presId="urn:microsoft.com/office/officeart/2005/8/layout/vList4#1"/>
    <dgm:cxn modelId="{91777904-E478-4FF6-AE90-B273BF5562AC}" type="presParOf" srcId="{AB1005B0-F80E-4794-A7BC-83B450995322}" destId="{7BC8A605-4EF6-46D5-A81E-1AE6767E47B3}" srcOrd="0" destOrd="0" presId="urn:microsoft.com/office/officeart/2005/8/layout/vList4#1"/>
    <dgm:cxn modelId="{77146C47-E566-44E6-B96E-1C380C5D0908}" type="presParOf" srcId="{AB1005B0-F80E-4794-A7BC-83B450995322}" destId="{676227A7-9FE5-452C-8455-F0462D2A4380}" srcOrd="1" destOrd="0" presId="urn:microsoft.com/office/officeart/2005/8/layout/vList4#1"/>
    <dgm:cxn modelId="{3826771C-A154-4A6D-B761-C7750A3E68D8}" type="presParOf" srcId="{AB1005B0-F80E-4794-A7BC-83B450995322}" destId="{E3BBBF03-8112-4BD0-B13D-AAA5E76DC723}" srcOrd="2" destOrd="0" presId="urn:microsoft.com/office/officeart/2005/8/layout/vList4#1"/>
    <dgm:cxn modelId="{5A577988-D177-42CC-A39A-DED0A1360F13}" type="presParOf" srcId="{BE12B8B3-7A84-4E89-B02A-3689FA1243F4}" destId="{E07F4154-FF38-42F9-A696-2C3DE0F846E7}" srcOrd="3" destOrd="0" presId="urn:microsoft.com/office/officeart/2005/8/layout/vList4#1"/>
    <dgm:cxn modelId="{3402816A-C4A2-4034-87DA-241D49FD49AC}" type="presParOf" srcId="{BE12B8B3-7A84-4E89-B02A-3689FA1243F4}" destId="{8FC722EF-9571-45A4-B55A-568418716635}" srcOrd="4" destOrd="0" presId="urn:microsoft.com/office/officeart/2005/8/layout/vList4#1"/>
    <dgm:cxn modelId="{A6937735-9F37-47E4-BF2B-2887677F8850}" type="presParOf" srcId="{8FC722EF-9571-45A4-B55A-568418716635}" destId="{508AA2DE-9D37-47A4-9563-E05388289BAC}" srcOrd="0" destOrd="0" presId="urn:microsoft.com/office/officeart/2005/8/layout/vList4#1"/>
    <dgm:cxn modelId="{AFFFEC8C-5768-4E6E-944C-65C53129CC6E}" type="presParOf" srcId="{8FC722EF-9571-45A4-B55A-568418716635}" destId="{4DD185A2-6EB4-463C-8EAB-BA465E66FB46}" srcOrd="1" destOrd="0" presId="urn:microsoft.com/office/officeart/2005/8/layout/vList4#1"/>
    <dgm:cxn modelId="{158F39CC-0B10-49C6-AA3A-B011C382A00B}" type="presParOf" srcId="{8FC722EF-9571-45A4-B55A-568418716635}" destId="{F963E7E8-07E9-46E3-9841-B11D111DD6D2}" srcOrd="2" destOrd="0" presId="urn:microsoft.com/office/officeart/2005/8/layout/vList4#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EBB2AAF9-B47E-401E-AABB-A72017334405}" type="doc">
      <dgm:prSet loTypeId="urn:microsoft.com/office/officeart/2005/8/layout/vList4#1" loCatId="list" qsTypeId="urn:microsoft.com/office/officeart/2005/8/quickstyle/simple1" qsCatId="simple" csTypeId="urn:microsoft.com/office/officeart/2005/8/colors/accent1_2" csCatId="accent1" phldr="1"/>
      <dgm:spPr/>
      <dgm:t>
        <a:bodyPr/>
        <a:lstStyle/>
        <a:p>
          <a:endParaRPr lang="en-IN"/>
        </a:p>
      </dgm:t>
    </dgm:pt>
    <dgm:pt modelId="{52CCB05E-6184-4658-AB08-638518590783}">
      <dgm:prSet phldrT="[Text]" custT="1"/>
      <dgm:spPr>
        <a:solidFill>
          <a:schemeClr val="tx2"/>
        </a:solidFill>
      </dgm:spPr>
      <dgm:t>
        <a:bodyPr/>
        <a:lstStyle/>
        <a:p>
          <a:pPr algn="l"/>
          <a:endParaRPr lang="en-IN" sz="1800" dirty="0"/>
        </a:p>
      </dgm:t>
    </dgm:pt>
    <dgm:pt modelId="{AE1A0AE1-A370-4DEA-97C0-3AEE69C7CB9A}" type="parTrans" cxnId="{47378EDB-5833-475F-892E-9D2DEAD28045}">
      <dgm:prSet/>
      <dgm:spPr/>
      <dgm:t>
        <a:bodyPr/>
        <a:lstStyle/>
        <a:p>
          <a:endParaRPr lang="en-IN"/>
        </a:p>
      </dgm:t>
    </dgm:pt>
    <dgm:pt modelId="{9B2E1975-03CF-4A35-9B65-3F92A1A0C04A}" type="sibTrans" cxnId="{47378EDB-5833-475F-892E-9D2DEAD28045}">
      <dgm:prSet/>
      <dgm:spPr/>
      <dgm:t>
        <a:bodyPr/>
        <a:lstStyle/>
        <a:p>
          <a:endParaRPr lang="en-IN"/>
        </a:p>
      </dgm:t>
    </dgm:pt>
    <dgm:pt modelId="{313F6213-4F59-4B85-A22E-BCCFE0B87F11}">
      <dgm:prSet phldrT="[Text]" custT="1"/>
      <dgm:spPr>
        <a:solidFill>
          <a:schemeClr val="tx2"/>
        </a:solidFill>
      </dgm:spPr>
      <dgm:t>
        <a:bodyPr/>
        <a:lstStyle/>
        <a:p>
          <a:pPr algn="l"/>
          <a:r>
            <a:rPr lang="en-US" sz="1800" b="0" i="0" dirty="0" smtClean="0"/>
            <a:t>DEC 10, STAR 1000,PDP 11,CRAY-1(Super Computer), CRAY-X-MP(Super Computer)</a:t>
          </a:r>
          <a:endParaRPr lang="en-IN" sz="1800" b="0" i="0" dirty="0"/>
        </a:p>
      </dgm:t>
    </dgm:pt>
    <dgm:pt modelId="{DCE6ECC9-2FA7-4E21-955B-F3B8A40B433A}" type="parTrans" cxnId="{CA8D7D5E-890B-4C13-84DE-9A56B5F029D3}">
      <dgm:prSet/>
      <dgm:spPr/>
      <dgm:t>
        <a:bodyPr/>
        <a:lstStyle/>
        <a:p>
          <a:endParaRPr lang="en-IN"/>
        </a:p>
      </dgm:t>
    </dgm:pt>
    <dgm:pt modelId="{A9948E81-D33D-4B55-85D8-3DDC7DA9E864}" type="sibTrans" cxnId="{CA8D7D5E-890B-4C13-84DE-9A56B5F029D3}">
      <dgm:prSet/>
      <dgm:spPr/>
      <dgm:t>
        <a:bodyPr/>
        <a:lstStyle/>
        <a:p>
          <a:endParaRPr lang="en-IN"/>
        </a:p>
      </dgm:t>
    </dgm:pt>
    <dgm:pt modelId="{C35A3F7C-9049-46C7-9FAF-3A151EA923E6}">
      <dgm:prSet phldrT="[Text]" phldr="1"/>
      <dgm:spPr/>
      <dgm:t>
        <a:bodyPr/>
        <a:lstStyle/>
        <a:p>
          <a:endParaRPr lang="en-IN" dirty="0"/>
        </a:p>
      </dgm:t>
    </dgm:pt>
    <dgm:pt modelId="{B1063308-53EE-4E6A-A266-7E13D690E186}" type="parTrans" cxnId="{B238CDB1-7241-4D13-918E-251C5939E745}">
      <dgm:prSet/>
      <dgm:spPr/>
      <dgm:t>
        <a:bodyPr/>
        <a:lstStyle/>
        <a:p>
          <a:endParaRPr lang="en-IN"/>
        </a:p>
      </dgm:t>
    </dgm:pt>
    <dgm:pt modelId="{DBD8DEC9-16AB-4115-A0A2-C3A75146733C}" type="sibTrans" cxnId="{B238CDB1-7241-4D13-918E-251C5939E745}">
      <dgm:prSet/>
      <dgm:spPr/>
      <dgm:t>
        <a:bodyPr/>
        <a:lstStyle/>
        <a:p>
          <a:endParaRPr lang="en-IN"/>
        </a:p>
      </dgm:t>
    </dgm:pt>
    <dgm:pt modelId="{657686F9-665C-48E8-8BF3-CB2F016B4979}">
      <dgm:prSet phldrT="[Text]" custT="1"/>
      <dgm:spPr>
        <a:solidFill>
          <a:schemeClr val="tx2"/>
        </a:solidFill>
      </dgm:spPr>
      <dgm:t>
        <a:bodyPr/>
        <a:lstStyle/>
        <a:p>
          <a:pPr algn="l"/>
          <a:endParaRPr lang="en-IN" sz="2400" dirty="0"/>
        </a:p>
      </dgm:t>
    </dgm:pt>
    <dgm:pt modelId="{F61AA2C0-3C60-48AF-ADFB-62EEB2898B48}" type="parTrans" cxnId="{0FF01C27-0ECC-47E5-B4BB-33BD982FD9A5}">
      <dgm:prSet/>
      <dgm:spPr/>
      <dgm:t>
        <a:bodyPr/>
        <a:lstStyle/>
        <a:p>
          <a:endParaRPr lang="en-IN"/>
        </a:p>
      </dgm:t>
    </dgm:pt>
    <dgm:pt modelId="{10AAC1E4-6043-4291-9417-2D118B0C742D}" type="sibTrans" cxnId="{0FF01C27-0ECC-47E5-B4BB-33BD982FD9A5}">
      <dgm:prSet/>
      <dgm:spPr/>
      <dgm:t>
        <a:bodyPr/>
        <a:lstStyle/>
        <a:p>
          <a:endParaRPr lang="en-IN"/>
        </a:p>
      </dgm:t>
    </dgm:pt>
    <dgm:pt modelId="{C65730F4-F3F9-4380-9399-FD86EB64A30C}">
      <dgm:prSet phldrT="[Text]" custT="1"/>
      <dgm:spPr>
        <a:solidFill>
          <a:schemeClr val="tx2"/>
        </a:solidFill>
      </dgm:spPr>
      <dgm:t>
        <a:bodyPr/>
        <a:lstStyle/>
        <a:p>
          <a:pPr algn="l"/>
          <a:endParaRPr lang="en-IN" sz="2400" dirty="0"/>
        </a:p>
      </dgm:t>
    </dgm:pt>
    <dgm:pt modelId="{7ACC6AC9-5AFB-4049-A375-AF77032FB55C}" type="parTrans" cxnId="{182DE9DE-3CE3-43F4-AA97-295578869503}">
      <dgm:prSet/>
      <dgm:spPr/>
      <dgm:t>
        <a:bodyPr/>
        <a:lstStyle/>
        <a:p>
          <a:endParaRPr lang="en-IN"/>
        </a:p>
      </dgm:t>
    </dgm:pt>
    <dgm:pt modelId="{D482C19D-EE93-4F98-81FE-1EF9E9659B79}" type="sibTrans" cxnId="{182DE9DE-3CE3-43F4-AA97-295578869503}">
      <dgm:prSet/>
      <dgm:spPr/>
      <dgm:t>
        <a:bodyPr/>
        <a:lstStyle/>
        <a:p>
          <a:endParaRPr lang="en-IN"/>
        </a:p>
      </dgm:t>
    </dgm:pt>
    <dgm:pt modelId="{DBB27DE5-48D6-46BB-B3D7-9F2495A02C0A}">
      <dgm:prSet phldrT="[Text]"/>
      <dgm:spPr/>
      <dgm:t>
        <a:bodyPr/>
        <a:lstStyle/>
        <a:p>
          <a:r>
            <a:rPr lang="en-US" b="0" i="0" dirty="0" smtClean="0"/>
            <a:t>superconductors as raw material </a:t>
          </a:r>
          <a:endParaRPr lang="en-IN" b="0" i="0" dirty="0"/>
        </a:p>
      </dgm:t>
    </dgm:pt>
    <dgm:pt modelId="{63D2DCE0-443C-4A20-8A1E-66CC5186D3A4}" type="sibTrans" cxnId="{41A8E39B-96AA-46F6-B49C-3CF78B121411}">
      <dgm:prSet/>
      <dgm:spPr/>
      <dgm:t>
        <a:bodyPr/>
        <a:lstStyle/>
        <a:p>
          <a:endParaRPr lang="en-IN"/>
        </a:p>
      </dgm:t>
    </dgm:pt>
    <dgm:pt modelId="{E03453DF-F701-44FE-806C-F51BA02D9BF2}" type="parTrans" cxnId="{41A8E39B-96AA-46F6-B49C-3CF78B121411}">
      <dgm:prSet/>
      <dgm:spPr/>
      <dgm:t>
        <a:bodyPr/>
        <a:lstStyle/>
        <a:p>
          <a:endParaRPr lang="en-IN"/>
        </a:p>
      </dgm:t>
    </dgm:pt>
    <dgm:pt modelId="{D7590279-D4AD-4602-B2B2-246A6E21DD8F}">
      <dgm:prSet phldrT="[Text]"/>
      <dgm:spPr/>
      <dgm:t>
        <a:bodyPr/>
        <a:lstStyle/>
        <a:p>
          <a:r>
            <a:rPr lang="en-US" b="0" i="0" dirty="0" smtClean="0"/>
            <a:t>Intelligent computers, based on artificial neural networks or “artificial brains”</a:t>
          </a:r>
          <a:endParaRPr lang="en-IN" dirty="0"/>
        </a:p>
      </dgm:t>
    </dgm:pt>
    <dgm:pt modelId="{6B4F868E-C4D8-4E49-97EB-B06EDB6F5B10}" type="sibTrans" cxnId="{1E2E5DCC-4C80-42B1-98AB-EA31D22AF358}">
      <dgm:prSet/>
      <dgm:spPr/>
      <dgm:t>
        <a:bodyPr/>
        <a:lstStyle/>
        <a:p>
          <a:endParaRPr lang="en-IN"/>
        </a:p>
      </dgm:t>
    </dgm:pt>
    <dgm:pt modelId="{00878019-B56A-410A-BDAC-10E18ABEA793}" type="parTrans" cxnId="{1E2E5DCC-4C80-42B1-98AB-EA31D22AF358}">
      <dgm:prSet/>
      <dgm:spPr/>
      <dgm:t>
        <a:bodyPr/>
        <a:lstStyle/>
        <a:p>
          <a:endParaRPr lang="en-IN"/>
        </a:p>
      </dgm:t>
    </dgm:pt>
    <dgm:pt modelId="{DAD457E3-0F5E-45B3-8EEE-C0F76E071D4A}">
      <dgm:prSet phldrT="[Text]" phldr="1"/>
      <dgm:spPr>
        <a:solidFill>
          <a:schemeClr val="accent2">
            <a:lumMod val="50000"/>
          </a:schemeClr>
        </a:solidFill>
      </dgm:spPr>
      <dgm:t>
        <a:bodyPr/>
        <a:lstStyle/>
        <a:p>
          <a:endParaRPr lang="en-IN" dirty="0"/>
        </a:p>
      </dgm:t>
    </dgm:pt>
    <dgm:pt modelId="{DB79A568-2C73-4C1C-9499-2DE21BA7395B}" type="sibTrans" cxnId="{E8C940B7-CF9E-410D-98C1-287EA679339C}">
      <dgm:prSet/>
      <dgm:spPr/>
      <dgm:t>
        <a:bodyPr/>
        <a:lstStyle/>
        <a:p>
          <a:endParaRPr lang="en-IN"/>
        </a:p>
      </dgm:t>
    </dgm:pt>
    <dgm:pt modelId="{ED14765F-03CE-4684-8FF6-7BC59F2D8F4E}" type="parTrans" cxnId="{E8C940B7-CF9E-410D-98C1-287EA679339C}">
      <dgm:prSet/>
      <dgm:spPr/>
      <dgm:t>
        <a:bodyPr/>
        <a:lstStyle/>
        <a:p>
          <a:endParaRPr lang="en-IN"/>
        </a:p>
      </dgm:t>
    </dgm:pt>
    <dgm:pt modelId="{3AAAD9A0-27EB-40AD-B8B6-35756031566F}">
      <dgm:prSet phldrT="[Text]"/>
      <dgm:spPr>
        <a:solidFill>
          <a:schemeClr val="accent2">
            <a:lumMod val="50000"/>
          </a:schemeClr>
        </a:solidFill>
      </dgm:spPr>
      <dgm:t>
        <a:bodyPr/>
        <a:lstStyle/>
        <a:p>
          <a:r>
            <a:rPr lang="en-IN" dirty="0" smtClean="0"/>
            <a:t>Desktop, Laptop, Notebook, </a:t>
          </a:r>
          <a:r>
            <a:rPr lang="en-IN" dirty="0" err="1" smtClean="0"/>
            <a:t>UltraBook</a:t>
          </a:r>
          <a:r>
            <a:rPr lang="en-IN" dirty="0" smtClean="0"/>
            <a:t>, </a:t>
          </a:r>
          <a:r>
            <a:rPr lang="en-IN" dirty="0" err="1" smtClean="0"/>
            <a:t>ChromeBook</a:t>
          </a:r>
          <a:endParaRPr lang="en-IN" dirty="0"/>
        </a:p>
      </dgm:t>
    </dgm:pt>
    <dgm:pt modelId="{470A2A1E-644D-4DAB-8918-02089D582082}" type="sibTrans" cxnId="{1EB36597-355D-485C-AE79-1A69F3EFC9A7}">
      <dgm:prSet/>
      <dgm:spPr/>
      <dgm:t>
        <a:bodyPr/>
        <a:lstStyle/>
        <a:p>
          <a:endParaRPr lang="en-IN"/>
        </a:p>
      </dgm:t>
    </dgm:pt>
    <dgm:pt modelId="{84F75EBD-2751-4E9B-9673-3525574C1AC9}" type="parTrans" cxnId="{1EB36597-355D-485C-AE79-1A69F3EFC9A7}">
      <dgm:prSet/>
      <dgm:spPr/>
      <dgm:t>
        <a:bodyPr/>
        <a:lstStyle/>
        <a:p>
          <a:endParaRPr lang="en-IN"/>
        </a:p>
      </dgm:t>
    </dgm:pt>
    <dgm:pt modelId="{6B3D75A2-D1A7-4C72-ACEE-D9B66AF847B3}">
      <dgm:prSet phldrT="[Text]"/>
      <dgm:spPr>
        <a:solidFill>
          <a:schemeClr val="accent2">
            <a:lumMod val="50000"/>
          </a:schemeClr>
        </a:solidFill>
      </dgm:spPr>
      <dgm:t>
        <a:bodyPr/>
        <a:lstStyle/>
        <a:p>
          <a:r>
            <a:rPr lang="en-US" b="0" i="0" dirty="0" smtClean="0"/>
            <a:t>C and C++, Java, </a:t>
          </a:r>
          <a:r>
            <a:rPr lang="en-US" b="0" i="0" dirty="0" err="1" smtClean="0"/>
            <a:t>.Net</a:t>
          </a:r>
          <a:endParaRPr lang="en-IN" dirty="0"/>
        </a:p>
      </dgm:t>
    </dgm:pt>
    <dgm:pt modelId="{50775BCD-5353-46A9-97DF-C573BF66E011}" type="sibTrans" cxnId="{FE86519F-EE84-43C7-92CC-7C97364F6CB7}">
      <dgm:prSet/>
      <dgm:spPr/>
      <dgm:t>
        <a:bodyPr/>
        <a:lstStyle/>
        <a:p>
          <a:endParaRPr lang="en-IN"/>
        </a:p>
      </dgm:t>
    </dgm:pt>
    <dgm:pt modelId="{A771B4F6-F95A-455A-B769-76D318FC7328}" type="parTrans" cxnId="{FE86519F-EE84-43C7-92CC-7C97364F6CB7}">
      <dgm:prSet/>
      <dgm:spPr/>
      <dgm:t>
        <a:bodyPr/>
        <a:lstStyle/>
        <a:p>
          <a:endParaRPr lang="en-IN"/>
        </a:p>
      </dgm:t>
    </dgm:pt>
    <dgm:pt modelId="{1EEEDF90-EECD-4B99-9300-1D3388D69F0A}">
      <dgm:prSet phldrT="[Text]"/>
      <dgm:spPr>
        <a:solidFill>
          <a:schemeClr val="accent2">
            <a:lumMod val="50000"/>
          </a:schemeClr>
        </a:solidFill>
      </dgm:spPr>
      <dgm:t>
        <a:bodyPr/>
        <a:lstStyle/>
        <a:p>
          <a:r>
            <a:rPr lang="en-IN" dirty="0" smtClean="0"/>
            <a:t>Parallel processing and Artificial Intelligence</a:t>
          </a:r>
          <a:endParaRPr lang="en-IN" dirty="0"/>
        </a:p>
      </dgm:t>
    </dgm:pt>
    <dgm:pt modelId="{85A6E906-8805-43E1-A3A6-1CE22E32C8F7}" type="sibTrans" cxnId="{B89EE6EC-7C11-4DC2-B216-4B83EE8A8495}">
      <dgm:prSet/>
      <dgm:spPr/>
      <dgm:t>
        <a:bodyPr/>
        <a:lstStyle/>
        <a:p>
          <a:endParaRPr lang="en-IN"/>
        </a:p>
      </dgm:t>
    </dgm:pt>
    <dgm:pt modelId="{6D9C4974-F616-458E-9565-792606981A27}" type="parTrans" cxnId="{B89EE6EC-7C11-4DC2-B216-4B83EE8A8495}">
      <dgm:prSet/>
      <dgm:spPr/>
      <dgm:t>
        <a:bodyPr/>
        <a:lstStyle/>
        <a:p>
          <a:endParaRPr lang="en-IN"/>
        </a:p>
      </dgm:t>
    </dgm:pt>
    <dgm:pt modelId="{F7FA1A38-41EC-4DB2-87DD-65CDE8370B92}">
      <dgm:prSet phldrT="[Text]"/>
      <dgm:spPr>
        <a:solidFill>
          <a:schemeClr val="accent2">
            <a:lumMod val="50000"/>
          </a:schemeClr>
        </a:solidFill>
      </dgm:spPr>
      <dgm:t>
        <a:bodyPr/>
        <a:lstStyle/>
        <a:p>
          <a:r>
            <a:rPr lang="en-IN" dirty="0" smtClean="0"/>
            <a:t>VLSI became ULSI</a:t>
          </a:r>
          <a:endParaRPr lang="en-IN" dirty="0"/>
        </a:p>
      </dgm:t>
    </dgm:pt>
    <dgm:pt modelId="{C8A98540-CEDE-4435-9912-D6C2A5DA3670}" type="sibTrans" cxnId="{52BA76E9-CC3D-4BA6-925B-690B7B8B608D}">
      <dgm:prSet/>
      <dgm:spPr/>
      <dgm:t>
        <a:bodyPr/>
        <a:lstStyle/>
        <a:p>
          <a:endParaRPr lang="en-IN"/>
        </a:p>
      </dgm:t>
    </dgm:pt>
    <dgm:pt modelId="{EFBC840E-B159-476B-BB79-4694EAB041F8}" type="parTrans" cxnId="{52BA76E9-CC3D-4BA6-925B-690B7B8B608D}">
      <dgm:prSet/>
      <dgm:spPr/>
      <dgm:t>
        <a:bodyPr/>
        <a:lstStyle/>
        <a:p>
          <a:endParaRPr lang="en-IN"/>
        </a:p>
      </dgm:t>
    </dgm:pt>
    <dgm:pt modelId="{70C819F4-F487-4EAA-9A98-92C14CD7634C}">
      <dgm:prSet phldrT="[Text]" custT="1"/>
      <dgm:spPr>
        <a:solidFill>
          <a:schemeClr val="tx2"/>
        </a:solidFill>
      </dgm:spPr>
      <dgm:t>
        <a:bodyPr/>
        <a:lstStyle/>
        <a:p>
          <a:pPr algn="l"/>
          <a:r>
            <a:rPr lang="en-US" sz="1800" b="0" i="0" dirty="0" smtClean="0"/>
            <a:t>Time sharing, real time networks, distributed operating system </a:t>
          </a:r>
          <a:endParaRPr lang="en-IN" sz="1800" dirty="0"/>
        </a:p>
      </dgm:t>
    </dgm:pt>
    <dgm:pt modelId="{55F64650-9C35-4381-86DB-5445C0FB4F09}" type="parTrans" cxnId="{9F1281A1-F65C-40D9-9A15-50BA56A32B41}">
      <dgm:prSet/>
      <dgm:spPr/>
      <dgm:t>
        <a:bodyPr/>
        <a:lstStyle/>
        <a:p>
          <a:endParaRPr lang="en-IN"/>
        </a:p>
      </dgm:t>
    </dgm:pt>
    <dgm:pt modelId="{54FA6091-3202-4795-AF91-CF05053C3646}" type="sibTrans" cxnId="{9F1281A1-F65C-40D9-9A15-50BA56A32B41}">
      <dgm:prSet/>
      <dgm:spPr/>
      <dgm:t>
        <a:bodyPr/>
        <a:lstStyle/>
        <a:p>
          <a:endParaRPr lang="en-IN"/>
        </a:p>
      </dgm:t>
    </dgm:pt>
    <dgm:pt modelId="{9084C951-DBE3-442A-91D6-B716DDADB110}">
      <dgm:prSet phldrT="[Text]" custT="1"/>
      <dgm:spPr>
        <a:solidFill>
          <a:schemeClr val="tx2"/>
        </a:solidFill>
      </dgm:spPr>
      <dgm:t>
        <a:bodyPr/>
        <a:lstStyle/>
        <a:p>
          <a:pPr algn="l"/>
          <a:r>
            <a:rPr lang="en-IN" sz="1800" dirty="0" smtClean="0"/>
            <a:t>Used VLSI, microprocessors</a:t>
          </a:r>
          <a:endParaRPr lang="en-IN" sz="1800" dirty="0"/>
        </a:p>
      </dgm:t>
    </dgm:pt>
    <dgm:pt modelId="{79FEA76C-77CA-4A2D-9509-EBC4F7651F10}" type="sibTrans" cxnId="{C52C40F7-CA8C-45D6-906F-606938968D54}">
      <dgm:prSet/>
      <dgm:spPr/>
      <dgm:t>
        <a:bodyPr/>
        <a:lstStyle/>
        <a:p>
          <a:endParaRPr lang="en-IN"/>
        </a:p>
      </dgm:t>
    </dgm:pt>
    <dgm:pt modelId="{E81DCBF9-D824-41B5-A550-9297B4BD5E33}" type="parTrans" cxnId="{C52C40F7-CA8C-45D6-906F-606938968D54}">
      <dgm:prSet/>
      <dgm:spPr/>
      <dgm:t>
        <a:bodyPr/>
        <a:lstStyle/>
        <a:p>
          <a:endParaRPr lang="en-IN"/>
        </a:p>
      </dgm:t>
    </dgm:pt>
    <dgm:pt modelId="{5139920A-6EBB-473C-890E-EC7E8A1AE760}">
      <dgm:prSet phldrT="[Text]"/>
      <dgm:spPr/>
      <dgm:t>
        <a:bodyPr/>
        <a:lstStyle/>
        <a:p>
          <a:r>
            <a:rPr lang="en-IN" b="0" i="0" dirty="0" smtClean="0"/>
            <a:t>Multiple processing units operating simultaneously.</a:t>
          </a:r>
          <a:endParaRPr lang="en-IN" b="0" i="0" dirty="0"/>
        </a:p>
      </dgm:t>
    </dgm:pt>
    <dgm:pt modelId="{2E4B2FF3-36C5-49D7-8F10-D7BBA1A681EB}" type="parTrans" cxnId="{42DD9156-8819-45A6-AABD-3186039EEABA}">
      <dgm:prSet/>
      <dgm:spPr/>
      <dgm:t>
        <a:bodyPr/>
        <a:lstStyle/>
        <a:p>
          <a:endParaRPr lang="en-IN"/>
        </a:p>
      </dgm:t>
    </dgm:pt>
    <dgm:pt modelId="{DF7CFB0C-F97E-47E3-9E27-AAEA0921F044}" type="sibTrans" cxnId="{42DD9156-8819-45A6-AABD-3186039EEABA}">
      <dgm:prSet/>
      <dgm:spPr/>
      <dgm:t>
        <a:bodyPr/>
        <a:lstStyle/>
        <a:p>
          <a:endParaRPr lang="en-IN"/>
        </a:p>
      </dgm:t>
    </dgm:pt>
    <dgm:pt modelId="{BE12B8B3-7A84-4E89-B02A-3689FA1243F4}" type="pres">
      <dgm:prSet presAssocID="{EBB2AAF9-B47E-401E-AABB-A72017334405}" presName="linear" presStyleCnt="0">
        <dgm:presLayoutVars>
          <dgm:dir/>
          <dgm:resizeHandles val="exact"/>
        </dgm:presLayoutVars>
      </dgm:prSet>
      <dgm:spPr/>
      <dgm:t>
        <a:bodyPr/>
        <a:lstStyle/>
        <a:p>
          <a:endParaRPr lang="en-US"/>
        </a:p>
      </dgm:t>
    </dgm:pt>
    <dgm:pt modelId="{62EB8566-FABD-4B64-B47A-CFCD7244DB65}" type="pres">
      <dgm:prSet presAssocID="{52CCB05E-6184-4658-AB08-638518590783}" presName="comp" presStyleCnt="0"/>
      <dgm:spPr/>
    </dgm:pt>
    <dgm:pt modelId="{4B950F0E-45A1-4EC9-B1CA-9B3D201FDAD9}" type="pres">
      <dgm:prSet presAssocID="{52CCB05E-6184-4658-AB08-638518590783}" presName="box" presStyleLbl="node1" presStyleIdx="0" presStyleCnt="3"/>
      <dgm:spPr/>
      <dgm:t>
        <a:bodyPr/>
        <a:lstStyle/>
        <a:p>
          <a:endParaRPr lang="en-IN"/>
        </a:p>
      </dgm:t>
    </dgm:pt>
    <dgm:pt modelId="{4782D0B4-7D05-49BC-98E8-55A8CA45E2BA}" type="pres">
      <dgm:prSet presAssocID="{52CCB05E-6184-4658-AB08-638518590783}" presName="img" presStyleLbl="fgImgPlace1" presStyleIdx="0" presStyleCnt="3"/>
      <dgm:spPr>
        <a:blipFill rotWithShape="0">
          <a:blip xmlns:r="http://schemas.openxmlformats.org/officeDocument/2006/relationships" r:embed="rId1"/>
          <a:stretch>
            <a:fillRect/>
          </a:stretch>
        </a:blipFill>
      </dgm:spPr>
      <dgm:t>
        <a:bodyPr/>
        <a:lstStyle/>
        <a:p>
          <a:endParaRPr lang="en-US"/>
        </a:p>
      </dgm:t>
    </dgm:pt>
    <dgm:pt modelId="{B861DDF3-CE51-4322-8D7E-C11078922347}" type="pres">
      <dgm:prSet presAssocID="{52CCB05E-6184-4658-AB08-638518590783}" presName="text" presStyleLbl="node1" presStyleIdx="0" presStyleCnt="3">
        <dgm:presLayoutVars>
          <dgm:bulletEnabled val="1"/>
        </dgm:presLayoutVars>
      </dgm:prSet>
      <dgm:spPr/>
      <dgm:t>
        <a:bodyPr/>
        <a:lstStyle/>
        <a:p>
          <a:endParaRPr lang="en-IN"/>
        </a:p>
      </dgm:t>
    </dgm:pt>
    <dgm:pt modelId="{430B921A-9977-4133-8691-C0557C4CC336}" type="pres">
      <dgm:prSet presAssocID="{9B2E1975-03CF-4A35-9B65-3F92A1A0C04A}" presName="spacer" presStyleCnt="0"/>
      <dgm:spPr/>
    </dgm:pt>
    <dgm:pt modelId="{AB1005B0-F80E-4794-A7BC-83B450995322}" type="pres">
      <dgm:prSet presAssocID="{DAD457E3-0F5E-45B3-8EEE-C0F76E071D4A}" presName="comp" presStyleCnt="0"/>
      <dgm:spPr/>
    </dgm:pt>
    <dgm:pt modelId="{7BC8A605-4EF6-46D5-A81E-1AE6767E47B3}" type="pres">
      <dgm:prSet presAssocID="{DAD457E3-0F5E-45B3-8EEE-C0F76E071D4A}" presName="box" presStyleLbl="node1" presStyleIdx="1" presStyleCnt="3"/>
      <dgm:spPr/>
      <dgm:t>
        <a:bodyPr/>
        <a:lstStyle/>
        <a:p>
          <a:endParaRPr lang="en-US"/>
        </a:p>
      </dgm:t>
    </dgm:pt>
    <dgm:pt modelId="{676227A7-9FE5-452C-8455-F0462D2A4380}" type="pres">
      <dgm:prSet presAssocID="{DAD457E3-0F5E-45B3-8EEE-C0F76E071D4A}" presName="img" presStyleLbl="fgImgPlace1" presStyleIdx="1" presStyleCnt="3" custLinFactNeighborX="-1895" custLinFactNeighborY="5233"/>
      <dgm:spPr>
        <a:blipFill rotWithShape="0">
          <a:blip xmlns:r="http://schemas.openxmlformats.org/officeDocument/2006/relationships" r:embed="rId2"/>
          <a:stretch>
            <a:fillRect/>
          </a:stretch>
        </a:blipFill>
      </dgm:spPr>
      <dgm:t>
        <a:bodyPr/>
        <a:lstStyle/>
        <a:p>
          <a:endParaRPr lang="en-US"/>
        </a:p>
      </dgm:t>
    </dgm:pt>
    <dgm:pt modelId="{E3BBBF03-8112-4BD0-B13D-AAA5E76DC723}" type="pres">
      <dgm:prSet presAssocID="{DAD457E3-0F5E-45B3-8EEE-C0F76E071D4A}" presName="text" presStyleLbl="node1" presStyleIdx="1" presStyleCnt="3">
        <dgm:presLayoutVars>
          <dgm:bulletEnabled val="1"/>
        </dgm:presLayoutVars>
      </dgm:prSet>
      <dgm:spPr/>
      <dgm:t>
        <a:bodyPr/>
        <a:lstStyle/>
        <a:p>
          <a:endParaRPr lang="en-US"/>
        </a:p>
      </dgm:t>
    </dgm:pt>
    <dgm:pt modelId="{E07F4154-FF38-42F9-A696-2C3DE0F846E7}" type="pres">
      <dgm:prSet presAssocID="{DB79A568-2C73-4C1C-9499-2DE21BA7395B}" presName="spacer" presStyleCnt="0"/>
      <dgm:spPr/>
    </dgm:pt>
    <dgm:pt modelId="{8FC722EF-9571-45A4-B55A-568418716635}" type="pres">
      <dgm:prSet presAssocID="{C35A3F7C-9049-46C7-9FAF-3A151EA923E6}" presName="comp" presStyleCnt="0"/>
      <dgm:spPr/>
    </dgm:pt>
    <dgm:pt modelId="{508AA2DE-9D37-47A4-9563-E05388289BAC}" type="pres">
      <dgm:prSet presAssocID="{C35A3F7C-9049-46C7-9FAF-3A151EA923E6}" presName="box" presStyleLbl="node1" presStyleIdx="2" presStyleCnt="3"/>
      <dgm:spPr/>
      <dgm:t>
        <a:bodyPr/>
        <a:lstStyle/>
        <a:p>
          <a:endParaRPr lang="en-US"/>
        </a:p>
      </dgm:t>
    </dgm:pt>
    <dgm:pt modelId="{4DD185A2-6EB4-463C-8EAB-BA465E66FB46}" type="pres">
      <dgm:prSet presAssocID="{C35A3F7C-9049-46C7-9FAF-3A151EA923E6}" presName="img" presStyleLbl="fgImgPlace1" presStyleIdx="2" presStyleCnt="3" custScaleX="97458" custScaleY="92874"/>
      <dgm:spPr>
        <a:blipFill rotWithShape="0">
          <a:blip xmlns:r="http://schemas.openxmlformats.org/officeDocument/2006/relationships" r:embed="rId3"/>
          <a:stretch>
            <a:fillRect/>
          </a:stretch>
        </a:blipFill>
      </dgm:spPr>
      <dgm:t>
        <a:bodyPr/>
        <a:lstStyle/>
        <a:p>
          <a:endParaRPr lang="en-US"/>
        </a:p>
      </dgm:t>
    </dgm:pt>
    <dgm:pt modelId="{F963E7E8-07E9-46E3-9841-B11D111DD6D2}" type="pres">
      <dgm:prSet presAssocID="{C35A3F7C-9049-46C7-9FAF-3A151EA923E6}" presName="text" presStyleLbl="node1" presStyleIdx="2" presStyleCnt="3">
        <dgm:presLayoutVars>
          <dgm:bulletEnabled val="1"/>
        </dgm:presLayoutVars>
      </dgm:prSet>
      <dgm:spPr/>
      <dgm:t>
        <a:bodyPr/>
        <a:lstStyle/>
        <a:p>
          <a:endParaRPr lang="en-US"/>
        </a:p>
      </dgm:t>
    </dgm:pt>
  </dgm:ptLst>
  <dgm:cxnLst>
    <dgm:cxn modelId="{CA8D7D5E-890B-4C13-84DE-9A56B5F029D3}" srcId="{52CCB05E-6184-4658-AB08-638518590783}" destId="{313F6213-4F59-4B85-A22E-BCCFE0B87F11}" srcOrd="2" destOrd="0" parTransId="{DCE6ECC9-2FA7-4E21-955B-F3B8A40B433A}" sibTransId="{A9948E81-D33D-4B55-85D8-3DDC7DA9E864}"/>
    <dgm:cxn modelId="{C52C40F7-CA8C-45D6-906F-606938968D54}" srcId="{52CCB05E-6184-4658-AB08-638518590783}" destId="{9084C951-DBE3-442A-91D6-B716DDADB110}" srcOrd="0" destOrd="0" parTransId="{E81DCBF9-D824-41B5-A550-9297B4BD5E33}" sibTransId="{79FEA76C-77CA-4A2D-9509-EBC4F7651F10}"/>
    <dgm:cxn modelId="{EFB44639-B084-4011-A71A-066EAA846C47}" type="presOf" srcId="{3AAAD9A0-27EB-40AD-B8B6-35756031566F}" destId="{E3BBBF03-8112-4BD0-B13D-AAA5E76DC723}" srcOrd="1" destOrd="4" presId="urn:microsoft.com/office/officeart/2005/8/layout/vList4#1"/>
    <dgm:cxn modelId="{9F1281A1-F65C-40D9-9A15-50BA56A32B41}" srcId="{52CCB05E-6184-4658-AB08-638518590783}" destId="{70C819F4-F487-4EAA-9A98-92C14CD7634C}" srcOrd="1" destOrd="0" parTransId="{55F64650-9C35-4381-86DB-5445C0FB4F09}" sibTransId="{54FA6091-3202-4795-AF91-CF05053C3646}"/>
    <dgm:cxn modelId="{FE2059A4-AAFB-4344-AC90-259B50C29175}" type="presOf" srcId="{657686F9-665C-48E8-8BF3-CB2F016B4979}" destId="{B861DDF3-CE51-4322-8D7E-C11078922347}" srcOrd="1" destOrd="5" presId="urn:microsoft.com/office/officeart/2005/8/layout/vList4#1"/>
    <dgm:cxn modelId="{2E236233-C94D-4E40-8D68-2769F8B3D4A7}" type="presOf" srcId="{52CCB05E-6184-4658-AB08-638518590783}" destId="{B861DDF3-CE51-4322-8D7E-C11078922347}" srcOrd="1" destOrd="0" presId="urn:microsoft.com/office/officeart/2005/8/layout/vList4#1"/>
    <dgm:cxn modelId="{07640054-4C4E-4838-BD8A-4CE7930A4CD6}" type="presOf" srcId="{DBB27DE5-48D6-46BB-B3D7-9F2495A02C0A}" destId="{508AA2DE-9D37-47A4-9563-E05388289BAC}" srcOrd="0" destOrd="2" presId="urn:microsoft.com/office/officeart/2005/8/layout/vList4#1"/>
    <dgm:cxn modelId="{0072E413-A891-460C-BAFB-BF1DB382E7A5}" type="presOf" srcId="{9084C951-DBE3-442A-91D6-B716DDADB110}" destId="{4B950F0E-45A1-4EC9-B1CA-9B3D201FDAD9}" srcOrd="0" destOrd="1" presId="urn:microsoft.com/office/officeart/2005/8/layout/vList4#1"/>
    <dgm:cxn modelId="{253E3703-8502-4835-9F81-28BB80E257B2}" type="presOf" srcId="{F7FA1A38-41EC-4DB2-87DD-65CDE8370B92}" destId="{7BC8A605-4EF6-46D5-A81E-1AE6767E47B3}" srcOrd="0" destOrd="1" presId="urn:microsoft.com/office/officeart/2005/8/layout/vList4#1"/>
    <dgm:cxn modelId="{3C583D26-EE11-436A-B1CA-A07B728CAA5E}" type="presOf" srcId="{1EEEDF90-EECD-4B99-9300-1D3388D69F0A}" destId="{E3BBBF03-8112-4BD0-B13D-AAA5E76DC723}" srcOrd="1" destOrd="2" presId="urn:microsoft.com/office/officeart/2005/8/layout/vList4#1"/>
    <dgm:cxn modelId="{7498CCB2-197F-40F2-869F-68EAA4C7C0AC}" type="presOf" srcId="{D7590279-D4AD-4602-B2B2-246A6E21DD8F}" destId="{F963E7E8-07E9-46E3-9841-B11D111DD6D2}" srcOrd="1" destOrd="1" presId="urn:microsoft.com/office/officeart/2005/8/layout/vList4#1"/>
    <dgm:cxn modelId="{42DD9156-8819-45A6-AABD-3186039EEABA}" srcId="{C35A3F7C-9049-46C7-9FAF-3A151EA923E6}" destId="{5139920A-6EBB-473C-890E-EC7E8A1AE760}" srcOrd="2" destOrd="0" parTransId="{2E4B2FF3-36C5-49D7-8F10-D7BBA1A681EB}" sibTransId="{DF7CFB0C-F97E-47E3-9E27-AAEA0921F044}"/>
    <dgm:cxn modelId="{FA65B980-D309-4D7F-8F0B-89F100439AAC}" type="presOf" srcId="{C35A3F7C-9049-46C7-9FAF-3A151EA923E6}" destId="{508AA2DE-9D37-47A4-9563-E05388289BAC}" srcOrd="0" destOrd="0" presId="urn:microsoft.com/office/officeart/2005/8/layout/vList4#1"/>
    <dgm:cxn modelId="{37947208-B813-407F-BF49-D69D754A491F}" type="presOf" srcId="{70C819F4-F487-4EAA-9A98-92C14CD7634C}" destId="{B861DDF3-CE51-4322-8D7E-C11078922347}" srcOrd="1" destOrd="2" presId="urn:microsoft.com/office/officeart/2005/8/layout/vList4#1"/>
    <dgm:cxn modelId="{0E10BAFF-00F5-4BC6-B349-56549502459E}" type="presOf" srcId="{3AAAD9A0-27EB-40AD-B8B6-35756031566F}" destId="{7BC8A605-4EF6-46D5-A81E-1AE6767E47B3}" srcOrd="0" destOrd="4" presId="urn:microsoft.com/office/officeart/2005/8/layout/vList4#1"/>
    <dgm:cxn modelId="{E8C940B7-CF9E-410D-98C1-287EA679339C}" srcId="{EBB2AAF9-B47E-401E-AABB-A72017334405}" destId="{DAD457E3-0F5E-45B3-8EEE-C0F76E071D4A}" srcOrd="1" destOrd="0" parTransId="{ED14765F-03CE-4684-8FF6-7BC59F2D8F4E}" sibTransId="{DB79A568-2C73-4C1C-9499-2DE21BA7395B}"/>
    <dgm:cxn modelId="{869516E9-EFA5-4145-898D-09D6D4AA7339}" type="presOf" srcId="{5139920A-6EBB-473C-890E-EC7E8A1AE760}" destId="{F963E7E8-07E9-46E3-9841-B11D111DD6D2}" srcOrd="1" destOrd="3" presId="urn:microsoft.com/office/officeart/2005/8/layout/vList4#1"/>
    <dgm:cxn modelId="{1EB36597-355D-485C-AE79-1A69F3EFC9A7}" srcId="{DAD457E3-0F5E-45B3-8EEE-C0F76E071D4A}" destId="{3AAAD9A0-27EB-40AD-B8B6-35756031566F}" srcOrd="3" destOrd="0" parTransId="{84F75EBD-2751-4E9B-9673-3525574C1AC9}" sibTransId="{470A2A1E-644D-4DAB-8918-02089D582082}"/>
    <dgm:cxn modelId="{26450AF0-D40E-4433-8DD6-DEF8EC3ADD3D}" type="presOf" srcId="{C35A3F7C-9049-46C7-9FAF-3A151EA923E6}" destId="{F963E7E8-07E9-46E3-9841-B11D111DD6D2}" srcOrd="1" destOrd="0" presId="urn:microsoft.com/office/officeart/2005/8/layout/vList4#1"/>
    <dgm:cxn modelId="{D00B1250-7720-47EE-80E3-F03D320C4EC8}" type="presOf" srcId="{DAD457E3-0F5E-45B3-8EEE-C0F76E071D4A}" destId="{E3BBBF03-8112-4BD0-B13D-AAA5E76DC723}" srcOrd="1" destOrd="0" presId="urn:microsoft.com/office/officeart/2005/8/layout/vList4#1"/>
    <dgm:cxn modelId="{47378EDB-5833-475F-892E-9D2DEAD28045}" srcId="{EBB2AAF9-B47E-401E-AABB-A72017334405}" destId="{52CCB05E-6184-4658-AB08-638518590783}" srcOrd="0" destOrd="0" parTransId="{AE1A0AE1-A370-4DEA-97C0-3AEE69C7CB9A}" sibTransId="{9B2E1975-03CF-4A35-9B65-3F92A1A0C04A}"/>
    <dgm:cxn modelId="{B238CDB1-7241-4D13-918E-251C5939E745}" srcId="{EBB2AAF9-B47E-401E-AABB-A72017334405}" destId="{C35A3F7C-9049-46C7-9FAF-3A151EA923E6}" srcOrd="2" destOrd="0" parTransId="{B1063308-53EE-4E6A-A266-7E13D690E186}" sibTransId="{DBD8DEC9-16AB-4115-A0A2-C3A75146733C}"/>
    <dgm:cxn modelId="{C3ED4518-9CE0-4065-BAC2-C92A3D456D70}" type="presOf" srcId="{D7590279-D4AD-4602-B2B2-246A6E21DD8F}" destId="{508AA2DE-9D37-47A4-9563-E05388289BAC}" srcOrd="0" destOrd="1" presId="urn:microsoft.com/office/officeart/2005/8/layout/vList4#1"/>
    <dgm:cxn modelId="{FE86519F-EE84-43C7-92CC-7C97364F6CB7}" srcId="{DAD457E3-0F5E-45B3-8EEE-C0F76E071D4A}" destId="{6B3D75A2-D1A7-4C72-ACEE-D9B66AF847B3}" srcOrd="2" destOrd="0" parTransId="{A771B4F6-F95A-455A-B769-76D318FC7328}" sibTransId="{50775BCD-5353-46A9-97DF-C573BF66E011}"/>
    <dgm:cxn modelId="{BF931689-3F61-4CB1-9E48-1CB01482528F}" type="presOf" srcId="{6B3D75A2-D1A7-4C72-ACEE-D9B66AF847B3}" destId="{7BC8A605-4EF6-46D5-A81E-1AE6767E47B3}" srcOrd="0" destOrd="3" presId="urn:microsoft.com/office/officeart/2005/8/layout/vList4#1"/>
    <dgm:cxn modelId="{53827A17-7D7F-444F-98E9-5BE528931375}" type="presOf" srcId="{52CCB05E-6184-4658-AB08-638518590783}" destId="{4B950F0E-45A1-4EC9-B1CA-9B3D201FDAD9}" srcOrd="0" destOrd="0" presId="urn:microsoft.com/office/officeart/2005/8/layout/vList4#1"/>
    <dgm:cxn modelId="{D5326510-8409-4A18-8E84-FFEF89EF4F0E}" type="presOf" srcId="{DBB27DE5-48D6-46BB-B3D7-9F2495A02C0A}" destId="{F963E7E8-07E9-46E3-9841-B11D111DD6D2}" srcOrd="1" destOrd="2" presId="urn:microsoft.com/office/officeart/2005/8/layout/vList4#1"/>
    <dgm:cxn modelId="{98D62F83-E6D6-484C-B777-89637BFFB3A4}" type="presOf" srcId="{5139920A-6EBB-473C-890E-EC7E8A1AE760}" destId="{508AA2DE-9D37-47A4-9563-E05388289BAC}" srcOrd="0" destOrd="3" presId="urn:microsoft.com/office/officeart/2005/8/layout/vList4#1"/>
    <dgm:cxn modelId="{52BA76E9-CC3D-4BA6-925B-690B7B8B608D}" srcId="{DAD457E3-0F5E-45B3-8EEE-C0F76E071D4A}" destId="{F7FA1A38-41EC-4DB2-87DD-65CDE8370B92}" srcOrd="0" destOrd="0" parTransId="{EFBC840E-B159-476B-BB79-4694EAB041F8}" sibTransId="{C8A98540-CEDE-4435-9912-D6C2A5DA3670}"/>
    <dgm:cxn modelId="{B89EE6EC-7C11-4DC2-B216-4B83EE8A8495}" srcId="{DAD457E3-0F5E-45B3-8EEE-C0F76E071D4A}" destId="{1EEEDF90-EECD-4B99-9300-1D3388D69F0A}" srcOrd="1" destOrd="0" parTransId="{6D9C4974-F616-458E-9565-792606981A27}" sibTransId="{85A6E906-8805-43E1-A3A6-1CE22E32C8F7}"/>
    <dgm:cxn modelId="{16C944D2-310C-4F23-AE3F-25AC2D5343FD}" type="presOf" srcId="{6B3D75A2-D1A7-4C72-ACEE-D9B66AF847B3}" destId="{E3BBBF03-8112-4BD0-B13D-AAA5E76DC723}" srcOrd="1" destOrd="3" presId="urn:microsoft.com/office/officeart/2005/8/layout/vList4#1"/>
    <dgm:cxn modelId="{1E2E5DCC-4C80-42B1-98AB-EA31D22AF358}" srcId="{C35A3F7C-9049-46C7-9FAF-3A151EA923E6}" destId="{D7590279-D4AD-4602-B2B2-246A6E21DD8F}" srcOrd="0" destOrd="0" parTransId="{00878019-B56A-410A-BDAC-10E18ABEA793}" sibTransId="{6B4F868E-C4D8-4E49-97EB-B06EDB6F5B10}"/>
    <dgm:cxn modelId="{2A97E1BF-D4AB-4B2C-84C1-8DC79371BFC8}" type="presOf" srcId="{70C819F4-F487-4EAA-9A98-92C14CD7634C}" destId="{4B950F0E-45A1-4EC9-B1CA-9B3D201FDAD9}" srcOrd="0" destOrd="2" presId="urn:microsoft.com/office/officeart/2005/8/layout/vList4#1"/>
    <dgm:cxn modelId="{3E66D07B-C1D6-421F-BE45-593201604DAF}" type="presOf" srcId="{313F6213-4F59-4B85-A22E-BCCFE0B87F11}" destId="{4B950F0E-45A1-4EC9-B1CA-9B3D201FDAD9}" srcOrd="0" destOrd="3" presId="urn:microsoft.com/office/officeart/2005/8/layout/vList4#1"/>
    <dgm:cxn modelId="{F3ECF60F-B709-42B5-8738-1C00189992C0}" type="presOf" srcId="{1EEEDF90-EECD-4B99-9300-1D3388D69F0A}" destId="{7BC8A605-4EF6-46D5-A81E-1AE6767E47B3}" srcOrd="0" destOrd="2" presId="urn:microsoft.com/office/officeart/2005/8/layout/vList4#1"/>
    <dgm:cxn modelId="{863E1D4A-7550-40CC-B4A8-368E1CB65A7A}" type="presOf" srcId="{EBB2AAF9-B47E-401E-AABB-A72017334405}" destId="{BE12B8B3-7A84-4E89-B02A-3689FA1243F4}" srcOrd="0" destOrd="0" presId="urn:microsoft.com/office/officeart/2005/8/layout/vList4#1"/>
    <dgm:cxn modelId="{25863CF8-1971-479C-A50B-C34C81BA129A}" type="presOf" srcId="{313F6213-4F59-4B85-A22E-BCCFE0B87F11}" destId="{B861DDF3-CE51-4322-8D7E-C11078922347}" srcOrd="1" destOrd="3" presId="urn:microsoft.com/office/officeart/2005/8/layout/vList4#1"/>
    <dgm:cxn modelId="{182DE9DE-3CE3-43F4-AA97-295578869503}" srcId="{52CCB05E-6184-4658-AB08-638518590783}" destId="{C65730F4-F3F9-4380-9399-FD86EB64A30C}" srcOrd="3" destOrd="0" parTransId="{7ACC6AC9-5AFB-4049-A375-AF77032FB55C}" sibTransId="{D482C19D-EE93-4F98-81FE-1EF9E9659B79}"/>
    <dgm:cxn modelId="{A84A7DC0-A5F4-4E91-9110-7B831903367D}" type="presOf" srcId="{DAD457E3-0F5E-45B3-8EEE-C0F76E071D4A}" destId="{7BC8A605-4EF6-46D5-A81E-1AE6767E47B3}" srcOrd="0" destOrd="0" presId="urn:microsoft.com/office/officeart/2005/8/layout/vList4#1"/>
    <dgm:cxn modelId="{41A8E39B-96AA-46F6-B49C-3CF78B121411}" srcId="{C35A3F7C-9049-46C7-9FAF-3A151EA923E6}" destId="{DBB27DE5-48D6-46BB-B3D7-9F2495A02C0A}" srcOrd="1" destOrd="0" parTransId="{E03453DF-F701-44FE-806C-F51BA02D9BF2}" sibTransId="{63D2DCE0-443C-4A20-8A1E-66CC5186D3A4}"/>
    <dgm:cxn modelId="{BE1467F4-63B0-49E1-9AC7-F426742D7DCE}" type="presOf" srcId="{9084C951-DBE3-442A-91D6-B716DDADB110}" destId="{B861DDF3-CE51-4322-8D7E-C11078922347}" srcOrd="1" destOrd="1" presId="urn:microsoft.com/office/officeart/2005/8/layout/vList4#1"/>
    <dgm:cxn modelId="{0FF01C27-0ECC-47E5-B4BB-33BD982FD9A5}" srcId="{52CCB05E-6184-4658-AB08-638518590783}" destId="{657686F9-665C-48E8-8BF3-CB2F016B4979}" srcOrd="4" destOrd="0" parTransId="{F61AA2C0-3C60-48AF-ADFB-62EEB2898B48}" sibTransId="{10AAC1E4-6043-4291-9417-2D118B0C742D}"/>
    <dgm:cxn modelId="{07AD6C21-E2A1-4AB8-912C-AFAE8F51AD9E}" type="presOf" srcId="{C65730F4-F3F9-4380-9399-FD86EB64A30C}" destId="{B861DDF3-CE51-4322-8D7E-C11078922347}" srcOrd="1" destOrd="4" presId="urn:microsoft.com/office/officeart/2005/8/layout/vList4#1"/>
    <dgm:cxn modelId="{D4419654-616D-4F40-BFC0-0086FB6C650C}" type="presOf" srcId="{F7FA1A38-41EC-4DB2-87DD-65CDE8370B92}" destId="{E3BBBF03-8112-4BD0-B13D-AAA5E76DC723}" srcOrd="1" destOrd="1" presId="urn:microsoft.com/office/officeart/2005/8/layout/vList4#1"/>
    <dgm:cxn modelId="{0F547133-EE09-4DE8-8508-3445105DA298}" type="presOf" srcId="{C65730F4-F3F9-4380-9399-FD86EB64A30C}" destId="{4B950F0E-45A1-4EC9-B1CA-9B3D201FDAD9}" srcOrd="0" destOrd="4" presId="urn:microsoft.com/office/officeart/2005/8/layout/vList4#1"/>
    <dgm:cxn modelId="{AC6165E3-06F8-4999-A7A5-EA56156B6881}" type="presOf" srcId="{657686F9-665C-48E8-8BF3-CB2F016B4979}" destId="{4B950F0E-45A1-4EC9-B1CA-9B3D201FDAD9}" srcOrd="0" destOrd="5" presId="urn:microsoft.com/office/officeart/2005/8/layout/vList4#1"/>
    <dgm:cxn modelId="{5EF4977E-E0B6-45F1-B698-AB81463D5BE7}" type="presParOf" srcId="{BE12B8B3-7A84-4E89-B02A-3689FA1243F4}" destId="{62EB8566-FABD-4B64-B47A-CFCD7244DB65}" srcOrd="0" destOrd="0" presId="urn:microsoft.com/office/officeart/2005/8/layout/vList4#1"/>
    <dgm:cxn modelId="{FC12DC31-D10A-450A-8A9D-D757D4E053C3}" type="presParOf" srcId="{62EB8566-FABD-4B64-B47A-CFCD7244DB65}" destId="{4B950F0E-45A1-4EC9-B1CA-9B3D201FDAD9}" srcOrd="0" destOrd="0" presId="urn:microsoft.com/office/officeart/2005/8/layout/vList4#1"/>
    <dgm:cxn modelId="{45EDA60A-5B5E-48A4-B61A-C72F72245767}" type="presParOf" srcId="{62EB8566-FABD-4B64-B47A-CFCD7244DB65}" destId="{4782D0B4-7D05-49BC-98E8-55A8CA45E2BA}" srcOrd="1" destOrd="0" presId="urn:microsoft.com/office/officeart/2005/8/layout/vList4#1"/>
    <dgm:cxn modelId="{797A2226-282D-46F0-9604-6DC7B48F7C67}" type="presParOf" srcId="{62EB8566-FABD-4B64-B47A-CFCD7244DB65}" destId="{B861DDF3-CE51-4322-8D7E-C11078922347}" srcOrd="2" destOrd="0" presId="urn:microsoft.com/office/officeart/2005/8/layout/vList4#1"/>
    <dgm:cxn modelId="{1605FC6D-D029-4E41-BF5E-4F5CA77E020D}" type="presParOf" srcId="{BE12B8B3-7A84-4E89-B02A-3689FA1243F4}" destId="{430B921A-9977-4133-8691-C0557C4CC336}" srcOrd="1" destOrd="0" presId="urn:microsoft.com/office/officeart/2005/8/layout/vList4#1"/>
    <dgm:cxn modelId="{EADF3BA6-1197-4597-A98C-13F1410D4545}" type="presParOf" srcId="{BE12B8B3-7A84-4E89-B02A-3689FA1243F4}" destId="{AB1005B0-F80E-4794-A7BC-83B450995322}" srcOrd="2" destOrd="0" presId="urn:microsoft.com/office/officeart/2005/8/layout/vList4#1"/>
    <dgm:cxn modelId="{4D228A30-D6FE-49AD-8E6B-6DA1484665BA}" type="presParOf" srcId="{AB1005B0-F80E-4794-A7BC-83B450995322}" destId="{7BC8A605-4EF6-46D5-A81E-1AE6767E47B3}" srcOrd="0" destOrd="0" presId="urn:microsoft.com/office/officeart/2005/8/layout/vList4#1"/>
    <dgm:cxn modelId="{7DE3FE34-7D95-48C8-992B-9BD409EA5BB8}" type="presParOf" srcId="{AB1005B0-F80E-4794-A7BC-83B450995322}" destId="{676227A7-9FE5-452C-8455-F0462D2A4380}" srcOrd="1" destOrd="0" presId="urn:microsoft.com/office/officeart/2005/8/layout/vList4#1"/>
    <dgm:cxn modelId="{90AF93EB-011A-44DF-98A7-FA22CB5660C7}" type="presParOf" srcId="{AB1005B0-F80E-4794-A7BC-83B450995322}" destId="{E3BBBF03-8112-4BD0-B13D-AAA5E76DC723}" srcOrd="2" destOrd="0" presId="urn:microsoft.com/office/officeart/2005/8/layout/vList4#1"/>
    <dgm:cxn modelId="{F43C5087-2E5D-477D-8988-D065279E2908}" type="presParOf" srcId="{BE12B8B3-7A84-4E89-B02A-3689FA1243F4}" destId="{E07F4154-FF38-42F9-A696-2C3DE0F846E7}" srcOrd="3" destOrd="0" presId="urn:microsoft.com/office/officeart/2005/8/layout/vList4#1"/>
    <dgm:cxn modelId="{520A3C5A-83BD-4199-B092-E04F759D1733}" type="presParOf" srcId="{BE12B8B3-7A84-4E89-B02A-3689FA1243F4}" destId="{8FC722EF-9571-45A4-B55A-568418716635}" srcOrd="4" destOrd="0" presId="urn:microsoft.com/office/officeart/2005/8/layout/vList4#1"/>
    <dgm:cxn modelId="{AB4E1FFF-6F51-46E2-B78C-226B94388CC9}" type="presParOf" srcId="{8FC722EF-9571-45A4-B55A-568418716635}" destId="{508AA2DE-9D37-47A4-9563-E05388289BAC}" srcOrd="0" destOrd="0" presId="urn:microsoft.com/office/officeart/2005/8/layout/vList4#1"/>
    <dgm:cxn modelId="{04659420-63A1-43B1-A65A-BADB491A9660}" type="presParOf" srcId="{8FC722EF-9571-45A4-B55A-568418716635}" destId="{4DD185A2-6EB4-463C-8EAB-BA465E66FB46}" srcOrd="1" destOrd="0" presId="urn:microsoft.com/office/officeart/2005/8/layout/vList4#1"/>
    <dgm:cxn modelId="{7D023E13-7968-47A2-8FDA-EB46185CDC54}" type="presParOf" srcId="{8FC722EF-9571-45A4-B55A-568418716635}" destId="{F963E7E8-07E9-46E3-9841-B11D111DD6D2}" srcOrd="2" destOrd="0" presId="urn:microsoft.com/office/officeart/2005/8/layout/vList4#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94B03322-9E02-47B0-8A61-E7AC2F65C4FD}" type="doc">
      <dgm:prSet loTypeId="urn:microsoft.com/office/officeart/2005/8/layout/hList7#1" loCatId="list" qsTypeId="urn:microsoft.com/office/officeart/2005/8/quickstyle/simple1" qsCatId="simple" csTypeId="urn:microsoft.com/office/officeart/2005/8/colors/accent1_2" csCatId="accent1" phldr="1"/>
      <dgm:spPr/>
    </dgm:pt>
    <dgm:pt modelId="{7A43A17B-A4F1-4F6C-BA33-DBEAA419B1BD}">
      <dgm:prSet phldrT="[Text]" custT="1"/>
      <dgm:spPr>
        <a:solidFill>
          <a:srgbClr val="C4CE44"/>
        </a:solidFill>
      </dgm:spPr>
      <dgm:t>
        <a:bodyPr/>
        <a:lstStyle/>
        <a:p>
          <a:pPr algn="l"/>
          <a:endParaRPr lang="en-US" sz="1400" dirty="0"/>
        </a:p>
      </dgm:t>
    </dgm:pt>
    <dgm:pt modelId="{0F220C96-2464-4E17-88E6-6BE246E19ADE}" type="parTrans" cxnId="{4EB0D047-96A3-4358-96B7-9395F373740B}">
      <dgm:prSet/>
      <dgm:spPr/>
      <dgm:t>
        <a:bodyPr/>
        <a:lstStyle/>
        <a:p>
          <a:endParaRPr lang="en-US"/>
        </a:p>
      </dgm:t>
    </dgm:pt>
    <dgm:pt modelId="{27F4337F-6FD5-4D6C-9DF8-FCF0FC621D36}" type="sibTrans" cxnId="{4EB0D047-96A3-4358-96B7-9395F373740B}">
      <dgm:prSet/>
      <dgm:spPr/>
      <dgm:t>
        <a:bodyPr/>
        <a:lstStyle/>
        <a:p>
          <a:endParaRPr lang="en-US"/>
        </a:p>
      </dgm:t>
    </dgm:pt>
    <dgm:pt modelId="{DD697EB8-4B76-4904-B61A-1D779128ECDC}">
      <dgm:prSet phldrT="[Text]" custT="1"/>
      <dgm:spPr>
        <a:solidFill>
          <a:srgbClr val="1CADF6"/>
        </a:solidFill>
      </dgm:spPr>
      <dgm:t>
        <a:bodyPr/>
        <a:lstStyle/>
        <a:p>
          <a:r>
            <a:rPr lang="en-IN" sz="1600" dirty="0" smtClean="0"/>
            <a:t>1. Large, expensive</a:t>
          </a:r>
        </a:p>
        <a:p>
          <a:r>
            <a:rPr lang="en-IN" sz="1600" dirty="0" smtClean="0"/>
            <a:t>2. Handle hundreds or thousands users simultaneously.</a:t>
          </a:r>
        </a:p>
        <a:p>
          <a:r>
            <a:rPr lang="en-IN" sz="1600" dirty="0" smtClean="0"/>
            <a:t>3.Execute many programs concurrently</a:t>
          </a:r>
          <a:endParaRPr lang="en-US" sz="1600" dirty="0"/>
        </a:p>
      </dgm:t>
    </dgm:pt>
    <dgm:pt modelId="{285ADDC6-14C0-473B-912B-1A40B944C314}" type="parTrans" cxnId="{55572CCC-6329-4B59-B738-E78FF9488C51}">
      <dgm:prSet/>
      <dgm:spPr/>
      <dgm:t>
        <a:bodyPr/>
        <a:lstStyle/>
        <a:p>
          <a:endParaRPr lang="en-US"/>
        </a:p>
      </dgm:t>
    </dgm:pt>
    <dgm:pt modelId="{4BA54262-1430-4BCE-AC7F-7415A8DA7C63}" type="sibTrans" cxnId="{55572CCC-6329-4B59-B738-E78FF9488C51}">
      <dgm:prSet/>
      <dgm:spPr/>
      <dgm:t>
        <a:bodyPr/>
        <a:lstStyle/>
        <a:p>
          <a:endParaRPr lang="en-US"/>
        </a:p>
      </dgm:t>
    </dgm:pt>
    <dgm:pt modelId="{48F71A81-1C51-4C1E-AD89-CA0B693F0EE6}">
      <dgm:prSet phldrT="[Text]" custT="1"/>
      <dgm:spPr>
        <a:solidFill>
          <a:srgbClr val="C4CE44"/>
        </a:solidFill>
      </dgm:spPr>
      <dgm:t>
        <a:bodyPr/>
        <a:lstStyle/>
        <a:p>
          <a:r>
            <a:rPr lang="en-IN" sz="1600" dirty="0" smtClean="0"/>
            <a:t>1. Fastest, expensive</a:t>
          </a:r>
        </a:p>
        <a:p>
          <a:r>
            <a:rPr lang="en-IN" sz="1600" dirty="0" smtClean="0"/>
            <a:t>2. Specialized applications like weather forecasting, simulations, nuclear energy etc.</a:t>
          </a:r>
          <a:endParaRPr lang="en-US" sz="1600" dirty="0"/>
        </a:p>
      </dgm:t>
    </dgm:pt>
    <dgm:pt modelId="{80534C5F-AED3-46D7-A335-C5322CED3231}" type="parTrans" cxnId="{7DA227DD-73B8-48A1-94E4-6DF5833DA0CE}">
      <dgm:prSet/>
      <dgm:spPr/>
      <dgm:t>
        <a:bodyPr/>
        <a:lstStyle/>
        <a:p>
          <a:endParaRPr lang="en-US"/>
        </a:p>
      </dgm:t>
    </dgm:pt>
    <dgm:pt modelId="{B364BD3C-64DE-4B96-954D-B399102D8A40}" type="sibTrans" cxnId="{7DA227DD-73B8-48A1-94E4-6DF5833DA0CE}">
      <dgm:prSet/>
      <dgm:spPr/>
      <dgm:t>
        <a:bodyPr/>
        <a:lstStyle/>
        <a:p>
          <a:endParaRPr lang="en-US"/>
        </a:p>
      </dgm:t>
    </dgm:pt>
    <dgm:pt modelId="{240F2B0D-2713-428F-9BE0-7A05D42DCF8D}">
      <dgm:prSet phldrT="[Text]" custT="1"/>
      <dgm:spPr>
        <a:solidFill>
          <a:srgbClr val="1CADF6"/>
        </a:solidFill>
      </dgm:spPr>
      <dgm:t>
        <a:bodyPr/>
        <a:lstStyle/>
        <a:p>
          <a:r>
            <a:rPr lang="en-IN" sz="1600" dirty="0" smtClean="0"/>
            <a:t>1.Single user, powerful microprocessor.</a:t>
          </a:r>
        </a:p>
        <a:p>
          <a:r>
            <a:rPr lang="en-IN" sz="1600" dirty="0" smtClean="0"/>
            <a:t>2. Moderate power, high quality graphics.</a:t>
          </a:r>
        </a:p>
        <a:p>
          <a:r>
            <a:rPr lang="en-IN" sz="1600" dirty="0" smtClean="0"/>
            <a:t>3. OS: Unix, Windows NT</a:t>
          </a:r>
          <a:endParaRPr lang="en-US" sz="1600" dirty="0"/>
        </a:p>
      </dgm:t>
    </dgm:pt>
    <dgm:pt modelId="{45E9CB05-85A2-4ACD-9B42-FA550A0BEF3C}" type="sibTrans" cxnId="{EE8537C6-1F85-4B25-A413-5BED24A6E854}">
      <dgm:prSet/>
      <dgm:spPr/>
      <dgm:t>
        <a:bodyPr/>
        <a:lstStyle/>
        <a:p>
          <a:endParaRPr lang="en-US"/>
        </a:p>
      </dgm:t>
    </dgm:pt>
    <dgm:pt modelId="{2960614C-D4AA-4F54-BD2C-687A309F8ED5}" type="parTrans" cxnId="{EE8537C6-1F85-4B25-A413-5BED24A6E854}">
      <dgm:prSet/>
      <dgm:spPr/>
      <dgm:t>
        <a:bodyPr/>
        <a:lstStyle/>
        <a:p>
          <a:endParaRPr lang="en-US"/>
        </a:p>
      </dgm:t>
    </dgm:pt>
    <dgm:pt modelId="{B8701949-2DDC-4A1F-B019-73273148E0AD}">
      <dgm:prSet phldrT="[Text]" custT="1"/>
      <dgm:spPr>
        <a:solidFill>
          <a:srgbClr val="75016F"/>
        </a:solidFill>
      </dgm:spPr>
      <dgm:t>
        <a:bodyPr/>
        <a:lstStyle/>
        <a:p>
          <a:r>
            <a:rPr lang="en-IN" sz="1600" dirty="0" smtClean="0"/>
            <a:t>1. Multi-processing</a:t>
          </a:r>
        </a:p>
        <a:p>
          <a:r>
            <a:rPr lang="en-IN" sz="1600" dirty="0" smtClean="0"/>
            <a:t>2. Handle 250 users simultaneously</a:t>
          </a:r>
          <a:endParaRPr lang="en-US" sz="1600" dirty="0"/>
        </a:p>
      </dgm:t>
    </dgm:pt>
    <dgm:pt modelId="{59308A5A-8511-4359-A81F-B7D9390D88EA}" type="sibTrans" cxnId="{5F78C9D2-B77C-444E-9B0F-4B093D5AF540}">
      <dgm:prSet/>
      <dgm:spPr/>
      <dgm:t>
        <a:bodyPr/>
        <a:lstStyle/>
        <a:p>
          <a:endParaRPr lang="en-US"/>
        </a:p>
      </dgm:t>
    </dgm:pt>
    <dgm:pt modelId="{2E471B0B-F296-49C3-9DB0-EEA8AB888041}" type="parTrans" cxnId="{5F78C9D2-B77C-444E-9B0F-4B093D5AF540}">
      <dgm:prSet/>
      <dgm:spPr/>
      <dgm:t>
        <a:bodyPr/>
        <a:lstStyle/>
        <a:p>
          <a:endParaRPr lang="en-US"/>
        </a:p>
      </dgm:t>
    </dgm:pt>
    <dgm:pt modelId="{8E224DA1-0F93-48DB-BEA4-EC1CC87DE1EA}" type="pres">
      <dgm:prSet presAssocID="{94B03322-9E02-47B0-8A61-E7AC2F65C4FD}" presName="Name0" presStyleCnt="0">
        <dgm:presLayoutVars>
          <dgm:dir/>
          <dgm:resizeHandles val="exact"/>
        </dgm:presLayoutVars>
      </dgm:prSet>
      <dgm:spPr/>
    </dgm:pt>
    <dgm:pt modelId="{EF714C3F-63E7-4873-9EEC-456746DEFAD6}" type="pres">
      <dgm:prSet presAssocID="{94B03322-9E02-47B0-8A61-E7AC2F65C4FD}" presName="fgShape" presStyleLbl="fgShp" presStyleIdx="0" presStyleCnt="1"/>
      <dgm:spPr/>
    </dgm:pt>
    <dgm:pt modelId="{70CABA13-5AE8-4029-9771-9F7DEEA130C6}" type="pres">
      <dgm:prSet presAssocID="{94B03322-9E02-47B0-8A61-E7AC2F65C4FD}" presName="linComp" presStyleCnt="0"/>
      <dgm:spPr/>
    </dgm:pt>
    <dgm:pt modelId="{9532CDD9-88D9-4F4C-A1F2-D3757B2502F9}" type="pres">
      <dgm:prSet presAssocID="{7A43A17B-A4F1-4F6C-BA33-DBEAA419B1BD}" presName="compNode" presStyleCnt="0"/>
      <dgm:spPr/>
    </dgm:pt>
    <dgm:pt modelId="{76F58801-07FB-4092-B741-31E57BA1018D}" type="pres">
      <dgm:prSet presAssocID="{7A43A17B-A4F1-4F6C-BA33-DBEAA419B1BD}" presName="bkgdShape" presStyleLbl="node1" presStyleIdx="0" presStyleCnt="5"/>
      <dgm:spPr/>
      <dgm:t>
        <a:bodyPr/>
        <a:lstStyle/>
        <a:p>
          <a:endParaRPr lang="en-US"/>
        </a:p>
      </dgm:t>
    </dgm:pt>
    <dgm:pt modelId="{9EB4EA07-4314-425D-BA2E-DDB08B9FAC37}" type="pres">
      <dgm:prSet presAssocID="{7A43A17B-A4F1-4F6C-BA33-DBEAA419B1BD}" presName="nodeTx" presStyleLbl="node1" presStyleIdx="0" presStyleCnt="5">
        <dgm:presLayoutVars>
          <dgm:bulletEnabled val="1"/>
        </dgm:presLayoutVars>
      </dgm:prSet>
      <dgm:spPr/>
      <dgm:t>
        <a:bodyPr/>
        <a:lstStyle/>
        <a:p>
          <a:endParaRPr lang="en-US"/>
        </a:p>
      </dgm:t>
    </dgm:pt>
    <dgm:pt modelId="{359A6845-6ED8-461A-A04D-1A5DCF861141}" type="pres">
      <dgm:prSet presAssocID="{7A43A17B-A4F1-4F6C-BA33-DBEAA419B1BD}" presName="invisiNode" presStyleLbl="node1" presStyleIdx="0" presStyleCnt="5"/>
      <dgm:spPr/>
    </dgm:pt>
    <dgm:pt modelId="{365DAF33-557A-42CA-8A3F-61F3AA1547C7}" type="pres">
      <dgm:prSet presAssocID="{7A43A17B-A4F1-4F6C-BA33-DBEAA419B1BD}" presName="imagNode" presStyleLbl="fgImgPlace1" presStyleIdx="0" presStyleCnt="5" custScaleX="99157" custScaleY="83226" custLinFactNeighborX="1526" custLinFactNeighborY="3111"/>
      <dgm:spPr>
        <a:blipFill rotWithShape="0">
          <a:blip xmlns:r="http://schemas.openxmlformats.org/officeDocument/2006/relationships" r:embed="rId1"/>
          <a:stretch>
            <a:fillRect/>
          </a:stretch>
        </a:blipFill>
      </dgm:spPr>
    </dgm:pt>
    <dgm:pt modelId="{FFCD85DB-F9C2-47C7-96F7-23F41FC0A1B1}" type="pres">
      <dgm:prSet presAssocID="{27F4337F-6FD5-4D6C-9DF8-FCF0FC621D36}" presName="sibTrans" presStyleLbl="sibTrans2D1" presStyleIdx="0" presStyleCnt="0"/>
      <dgm:spPr/>
      <dgm:t>
        <a:bodyPr/>
        <a:lstStyle/>
        <a:p>
          <a:endParaRPr lang="en-US"/>
        </a:p>
      </dgm:t>
    </dgm:pt>
    <dgm:pt modelId="{B867D72E-E7C6-4E6F-AB01-A2EFF45C6870}" type="pres">
      <dgm:prSet presAssocID="{240F2B0D-2713-428F-9BE0-7A05D42DCF8D}" presName="compNode" presStyleCnt="0"/>
      <dgm:spPr/>
    </dgm:pt>
    <dgm:pt modelId="{535C7896-00EF-4CAF-8EF1-7CA505539901}" type="pres">
      <dgm:prSet presAssocID="{240F2B0D-2713-428F-9BE0-7A05D42DCF8D}" presName="bkgdShape" presStyleLbl="node1" presStyleIdx="1" presStyleCnt="5"/>
      <dgm:spPr/>
      <dgm:t>
        <a:bodyPr/>
        <a:lstStyle/>
        <a:p>
          <a:endParaRPr lang="en-US"/>
        </a:p>
      </dgm:t>
    </dgm:pt>
    <dgm:pt modelId="{CA1ABD61-7C7C-4659-83F2-5E9B40F415C6}" type="pres">
      <dgm:prSet presAssocID="{240F2B0D-2713-428F-9BE0-7A05D42DCF8D}" presName="nodeTx" presStyleLbl="node1" presStyleIdx="1" presStyleCnt="5">
        <dgm:presLayoutVars>
          <dgm:bulletEnabled val="1"/>
        </dgm:presLayoutVars>
      </dgm:prSet>
      <dgm:spPr/>
      <dgm:t>
        <a:bodyPr/>
        <a:lstStyle/>
        <a:p>
          <a:endParaRPr lang="en-US"/>
        </a:p>
      </dgm:t>
    </dgm:pt>
    <dgm:pt modelId="{277CC16A-CCCF-4C1D-B463-5F4C8988BE9A}" type="pres">
      <dgm:prSet presAssocID="{240F2B0D-2713-428F-9BE0-7A05D42DCF8D}" presName="invisiNode" presStyleLbl="node1" presStyleIdx="1" presStyleCnt="5"/>
      <dgm:spPr/>
    </dgm:pt>
    <dgm:pt modelId="{C59D676D-9AFC-453F-AFD9-27233D7BE39A}" type="pres">
      <dgm:prSet presAssocID="{240F2B0D-2713-428F-9BE0-7A05D42DCF8D}" presName="imagNode" presStyleLbl="fgImgPlace1" presStyleIdx="1" presStyleCnt="5" custScaleX="106102" custScaleY="85437"/>
      <dgm:spPr>
        <a:blipFill rotWithShape="0">
          <a:blip xmlns:r="http://schemas.openxmlformats.org/officeDocument/2006/relationships" r:embed="rId2"/>
          <a:stretch>
            <a:fillRect/>
          </a:stretch>
        </a:blipFill>
      </dgm:spPr>
      <dgm:t>
        <a:bodyPr/>
        <a:lstStyle/>
        <a:p>
          <a:endParaRPr lang="en-US"/>
        </a:p>
      </dgm:t>
    </dgm:pt>
    <dgm:pt modelId="{5CF10A2F-D91B-4108-8007-9F0D39AA9EFB}" type="pres">
      <dgm:prSet presAssocID="{45E9CB05-85A2-4ACD-9B42-FA550A0BEF3C}" presName="sibTrans" presStyleLbl="sibTrans2D1" presStyleIdx="0" presStyleCnt="0"/>
      <dgm:spPr/>
      <dgm:t>
        <a:bodyPr/>
        <a:lstStyle/>
        <a:p>
          <a:endParaRPr lang="en-US"/>
        </a:p>
      </dgm:t>
    </dgm:pt>
    <dgm:pt modelId="{05DA1D40-B3B8-47AE-A7C4-05F60C3870D7}" type="pres">
      <dgm:prSet presAssocID="{B8701949-2DDC-4A1F-B019-73273148E0AD}" presName="compNode" presStyleCnt="0"/>
      <dgm:spPr/>
    </dgm:pt>
    <dgm:pt modelId="{15362DFF-EBC4-4AF9-8C44-9830E916A3FF}" type="pres">
      <dgm:prSet presAssocID="{B8701949-2DDC-4A1F-B019-73273148E0AD}" presName="bkgdShape" presStyleLbl="node1" presStyleIdx="2" presStyleCnt="5"/>
      <dgm:spPr/>
      <dgm:t>
        <a:bodyPr/>
        <a:lstStyle/>
        <a:p>
          <a:endParaRPr lang="en-US"/>
        </a:p>
      </dgm:t>
    </dgm:pt>
    <dgm:pt modelId="{04074011-564D-4CD5-85DB-596F934A104D}" type="pres">
      <dgm:prSet presAssocID="{B8701949-2DDC-4A1F-B019-73273148E0AD}" presName="nodeTx" presStyleLbl="node1" presStyleIdx="2" presStyleCnt="5">
        <dgm:presLayoutVars>
          <dgm:bulletEnabled val="1"/>
        </dgm:presLayoutVars>
      </dgm:prSet>
      <dgm:spPr/>
      <dgm:t>
        <a:bodyPr/>
        <a:lstStyle/>
        <a:p>
          <a:endParaRPr lang="en-US"/>
        </a:p>
      </dgm:t>
    </dgm:pt>
    <dgm:pt modelId="{3F37790D-80B9-4540-9763-D234EEFD9A14}" type="pres">
      <dgm:prSet presAssocID="{B8701949-2DDC-4A1F-B019-73273148E0AD}" presName="invisiNode" presStyleLbl="node1" presStyleIdx="2" presStyleCnt="5"/>
      <dgm:spPr/>
    </dgm:pt>
    <dgm:pt modelId="{1036827C-AEA8-438D-BF69-E0FCDA8994D9}" type="pres">
      <dgm:prSet presAssocID="{B8701949-2DDC-4A1F-B019-73273148E0AD}" presName="imagNode" presStyleLbl="fgImgPlace1" presStyleIdx="2" presStyleCnt="5" custScaleX="102770" custScaleY="83226" custLinFactNeighborX="0" custLinFactNeighborY="3111"/>
      <dgm:spPr>
        <a:blipFill rotWithShape="0">
          <a:blip xmlns:r="http://schemas.openxmlformats.org/officeDocument/2006/relationships" r:embed="rId3"/>
          <a:stretch>
            <a:fillRect/>
          </a:stretch>
        </a:blipFill>
      </dgm:spPr>
    </dgm:pt>
    <dgm:pt modelId="{D54C26C2-137C-4E6A-9338-EBA9DD077A80}" type="pres">
      <dgm:prSet presAssocID="{59308A5A-8511-4359-A81F-B7D9390D88EA}" presName="sibTrans" presStyleLbl="sibTrans2D1" presStyleIdx="0" presStyleCnt="0"/>
      <dgm:spPr/>
      <dgm:t>
        <a:bodyPr/>
        <a:lstStyle/>
        <a:p>
          <a:endParaRPr lang="en-US"/>
        </a:p>
      </dgm:t>
    </dgm:pt>
    <dgm:pt modelId="{198B409E-FC56-4DD8-A759-72EA19714D90}" type="pres">
      <dgm:prSet presAssocID="{DD697EB8-4B76-4904-B61A-1D779128ECDC}" presName="compNode" presStyleCnt="0"/>
      <dgm:spPr/>
    </dgm:pt>
    <dgm:pt modelId="{63B212D9-2F6F-49F8-B485-E1E886D2CCE6}" type="pres">
      <dgm:prSet presAssocID="{DD697EB8-4B76-4904-B61A-1D779128ECDC}" presName="bkgdShape" presStyleLbl="node1" presStyleIdx="3" presStyleCnt="5"/>
      <dgm:spPr/>
      <dgm:t>
        <a:bodyPr/>
        <a:lstStyle/>
        <a:p>
          <a:endParaRPr lang="en-US"/>
        </a:p>
      </dgm:t>
    </dgm:pt>
    <dgm:pt modelId="{511F2132-F6C9-47AA-94E0-3929421EE48F}" type="pres">
      <dgm:prSet presAssocID="{DD697EB8-4B76-4904-B61A-1D779128ECDC}" presName="nodeTx" presStyleLbl="node1" presStyleIdx="3" presStyleCnt="5">
        <dgm:presLayoutVars>
          <dgm:bulletEnabled val="1"/>
        </dgm:presLayoutVars>
      </dgm:prSet>
      <dgm:spPr/>
      <dgm:t>
        <a:bodyPr/>
        <a:lstStyle/>
        <a:p>
          <a:endParaRPr lang="en-US"/>
        </a:p>
      </dgm:t>
    </dgm:pt>
    <dgm:pt modelId="{0096D95F-273B-4BED-81E8-DAC53594C2AF}" type="pres">
      <dgm:prSet presAssocID="{DD697EB8-4B76-4904-B61A-1D779128ECDC}" presName="invisiNode" presStyleLbl="node1" presStyleIdx="3" presStyleCnt="5"/>
      <dgm:spPr/>
    </dgm:pt>
    <dgm:pt modelId="{3316E808-0CBC-4029-B565-4D83C20586F6}" type="pres">
      <dgm:prSet presAssocID="{DD697EB8-4B76-4904-B61A-1D779128ECDC}" presName="imagNode" presStyleLbl="fgImgPlace1" presStyleIdx="3" presStyleCnt="5" custScaleX="99438" custScaleY="83226" custLinFactNeighborX="1807" custLinFactNeighborY="3111"/>
      <dgm:spPr>
        <a:blipFill rotWithShape="0">
          <a:blip xmlns:r="http://schemas.openxmlformats.org/officeDocument/2006/relationships" r:embed="rId4"/>
          <a:stretch>
            <a:fillRect/>
          </a:stretch>
        </a:blipFill>
      </dgm:spPr>
    </dgm:pt>
    <dgm:pt modelId="{495395C7-AE0A-410E-BB9F-7BCD0169C11B}" type="pres">
      <dgm:prSet presAssocID="{4BA54262-1430-4BCE-AC7F-7415A8DA7C63}" presName="sibTrans" presStyleLbl="sibTrans2D1" presStyleIdx="0" presStyleCnt="0"/>
      <dgm:spPr/>
      <dgm:t>
        <a:bodyPr/>
        <a:lstStyle/>
        <a:p>
          <a:endParaRPr lang="en-US"/>
        </a:p>
      </dgm:t>
    </dgm:pt>
    <dgm:pt modelId="{6BE27B0A-6049-4C86-A888-451FA1CEC776}" type="pres">
      <dgm:prSet presAssocID="{48F71A81-1C51-4C1E-AD89-CA0B693F0EE6}" presName="compNode" presStyleCnt="0"/>
      <dgm:spPr/>
    </dgm:pt>
    <dgm:pt modelId="{8AC75757-422F-4A26-8D4E-8535CBB6A5A0}" type="pres">
      <dgm:prSet presAssocID="{48F71A81-1C51-4C1E-AD89-CA0B693F0EE6}" presName="bkgdShape" presStyleLbl="node1" presStyleIdx="4" presStyleCnt="5"/>
      <dgm:spPr/>
      <dgm:t>
        <a:bodyPr/>
        <a:lstStyle/>
        <a:p>
          <a:endParaRPr lang="en-US"/>
        </a:p>
      </dgm:t>
    </dgm:pt>
    <dgm:pt modelId="{6CD7CDC6-1A75-478A-A1F8-4F3FFCC30D99}" type="pres">
      <dgm:prSet presAssocID="{48F71A81-1C51-4C1E-AD89-CA0B693F0EE6}" presName="nodeTx" presStyleLbl="node1" presStyleIdx="4" presStyleCnt="5">
        <dgm:presLayoutVars>
          <dgm:bulletEnabled val="1"/>
        </dgm:presLayoutVars>
      </dgm:prSet>
      <dgm:spPr/>
      <dgm:t>
        <a:bodyPr/>
        <a:lstStyle/>
        <a:p>
          <a:endParaRPr lang="en-US"/>
        </a:p>
      </dgm:t>
    </dgm:pt>
    <dgm:pt modelId="{6B5A9B8D-A2F4-49D8-B3F2-713D93CB0E58}" type="pres">
      <dgm:prSet presAssocID="{48F71A81-1C51-4C1E-AD89-CA0B693F0EE6}" presName="invisiNode" presStyleLbl="node1" presStyleIdx="4" presStyleCnt="5"/>
      <dgm:spPr/>
    </dgm:pt>
    <dgm:pt modelId="{B1F20074-9EE8-4ABD-B692-32224013A693}" type="pres">
      <dgm:prSet presAssocID="{48F71A81-1C51-4C1E-AD89-CA0B693F0EE6}" presName="imagNode" presStyleLbl="fgImgPlace1" presStyleIdx="4" presStyleCnt="5" custScaleX="96106" custScaleY="83226" custLinFactNeighborX="-1525" custLinFactNeighborY="7328"/>
      <dgm:spPr>
        <a:blipFill rotWithShape="0">
          <a:blip xmlns:r="http://schemas.openxmlformats.org/officeDocument/2006/relationships" r:embed="rId5"/>
          <a:stretch>
            <a:fillRect/>
          </a:stretch>
        </a:blipFill>
      </dgm:spPr>
    </dgm:pt>
  </dgm:ptLst>
  <dgm:cxnLst>
    <dgm:cxn modelId="{9F4B8872-E770-4F36-AD0C-E2EB3905B828}" type="presOf" srcId="{94B03322-9E02-47B0-8A61-E7AC2F65C4FD}" destId="{8E224DA1-0F93-48DB-BEA4-EC1CC87DE1EA}" srcOrd="0" destOrd="0" presId="urn:microsoft.com/office/officeart/2005/8/layout/hList7#1"/>
    <dgm:cxn modelId="{214FE4BC-14C9-45D0-BFDE-631AB6F0DC5C}" type="presOf" srcId="{240F2B0D-2713-428F-9BE0-7A05D42DCF8D}" destId="{CA1ABD61-7C7C-4659-83F2-5E9B40F415C6}" srcOrd="1" destOrd="0" presId="urn:microsoft.com/office/officeart/2005/8/layout/hList7#1"/>
    <dgm:cxn modelId="{7D53E2B8-11E8-4457-B4EE-C19B9492087E}" type="presOf" srcId="{59308A5A-8511-4359-A81F-B7D9390D88EA}" destId="{D54C26C2-137C-4E6A-9338-EBA9DD077A80}" srcOrd="0" destOrd="0" presId="urn:microsoft.com/office/officeart/2005/8/layout/hList7#1"/>
    <dgm:cxn modelId="{4EB0D047-96A3-4358-96B7-9395F373740B}" srcId="{94B03322-9E02-47B0-8A61-E7AC2F65C4FD}" destId="{7A43A17B-A4F1-4F6C-BA33-DBEAA419B1BD}" srcOrd="0" destOrd="0" parTransId="{0F220C96-2464-4E17-88E6-6BE246E19ADE}" sibTransId="{27F4337F-6FD5-4D6C-9DF8-FCF0FC621D36}"/>
    <dgm:cxn modelId="{EE8537C6-1F85-4B25-A413-5BED24A6E854}" srcId="{94B03322-9E02-47B0-8A61-E7AC2F65C4FD}" destId="{240F2B0D-2713-428F-9BE0-7A05D42DCF8D}" srcOrd="1" destOrd="0" parTransId="{2960614C-D4AA-4F54-BD2C-687A309F8ED5}" sibTransId="{45E9CB05-85A2-4ACD-9B42-FA550A0BEF3C}"/>
    <dgm:cxn modelId="{3B5B19DA-FDB4-48F7-A5E3-EF756E061AE7}" type="presOf" srcId="{48F71A81-1C51-4C1E-AD89-CA0B693F0EE6}" destId="{8AC75757-422F-4A26-8D4E-8535CBB6A5A0}" srcOrd="0" destOrd="0" presId="urn:microsoft.com/office/officeart/2005/8/layout/hList7#1"/>
    <dgm:cxn modelId="{8D66A2BE-CD94-4DDE-933D-73C92BF7CA85}" type="presOf" srcId="{27F4337F-6FD5-4D6C-9DF8-FCF0FC621D36}" destId="{FFCD85DB-F9C2-47C7-96F7-23F41FC0A1B1}" srcOrd="0" destOrd="0" presId="urn:microsoft.com/office/officeart/2005/8/layout/hList7#1"/>
    <dgm:cxn modelId="{5F78C9D2-B77C-444E-9B0F-4B093D5AF540}" srcId="{94B03322-9E02-47B0-8A61-E7AC2F65C4FD}" destId="{B8701949-2DDC-4A1F-B019-73273148E0AD}" srcOrd="2" destOrd="0" parTransId="{2E471B0B-F296-49C3-9DB0-EEA8AB888041}" sibTransId="{59308A5A-8511-4359-A81F-B7D9390D88EA}"/>
    <dgm:cxn modelId="{42D55355-6163-420A-8F62-AB22FB17DA26}" type="presOf" srcId="{B8701949-2DDC-4A1F-B019-73273148E0AD}" destId="{04074011-564D-4CD5-85DB-596F934A104D}" srcOrd="1" destOrd="0" presId="urn:microsoft.com/office/officeart/2005/8/layout/hList7#1"/>
    <dgm:cxn modelId="{96851E08-63B1-42D2-B2C8-311B6964E2A4}" type="presOf" srcId="{240F2B0D-2713-428F-9BE0-7A05D42DCF8D}" destId="{535C7896-00EF-4CAF-8EF1-7CA505539901}" srcOrd="0" destOrd="0" presId="urn:microsoft.com/office/officeart/2005/8/layout/hList7#1"/>
    <dgm:cxn modelId="{C8926653-2367-4A1D-8DB5-153913B4AAE0}" type="presOf" srcId="{45E9CB05-85A2-4ACD-9B42-FA550A0BEF3C}" destId="{5CF10A2F-D91B-4108-8007-9F0D39AA9EFB}" srcOrd="0" destOrd="0" presId="urn:microsoft.com/office/officeart/2005/8/layout/hList7#1"/>
    <dgm:cxn modelId="{55572CCC-6329-4B59-B738-E78FF9488C51}" srcId="{94B03322-9E02-47B0-8A61-E7AC2F65C4FD}" destId="{DD697EB8-4B76-4904-B61A-1D779128ECDC}" srcOrd="3" destOrd="0" parTransId="{285ADDC6-14C0-473B-912B-1A40B944C314}" sibTransId="{4BA54262-1430-4BCE-AC7F-7415A8DA7C63}"/>
    <dgm:cxn modelId="{DC74C4A7-0809-4DDB-B5C6-4E7473600F3F}" type="presOf" srcId="{DD697EB8-4B76-4904-B61A-1D779128ECDC}" destId="{511F2132-F6C9-47AA-94E0-3929421EE48F}" srcOrd="1" destOrd="0" presId="urn:microsoft.com/office/officeart/2005/8/layout/hList7#1"/>
    <dgm:cxn modelId="{7DA227DD-73B8-48A1-94E4-6DF5833DA0CE}" srcId="{94B03322-9E02-47B0-8A61-E7AC2F65C4FD}" destId="{48F71A81-1C51-4C1E-AD89-CA0B693F0EE6}" srcOrd="4" destOrd="0" parTransId="{80534C5F-AED3-46D7-A335-C5322CED3231}" sibTransId="{B364BD3C-64DE-4B96-954D-B399102D8A40}"/>
    <dgm:cxn modelId="{707FB130-FB0B-49DF-8893-28CC6466FB92}" type="presOf" srcId="{7A43A17B-A4F1-4F6C-BA33-DBEAA419B1BD}" destId="{9EB4EA07-4314-425D-BA2E-DDB08B9FAC37}" srcOrd="1" destOrd="0" presId="urn:microsoft.com/office/officeart/2005/8/layout/hList7#1"/>
    <dgm:cxn modelId="{D628D62D-F2A8-4CE8-A88F-892A100A796D}" type="presOf" srcId="{B8701949-2DDC-4A1F-B019-73273148E0AD}" destId="{15362DFF-EBC4-4AF9-8C44-9830E916A3FF}" srcOrd="0" destOrd="0" presId="urn:microsoft.com/office/officeart/2005/8/layout/hList7#1"/>
    <dgm:cxn modelId="{91006C41-330B-4B62-8CE3-8E2EED59A900}" type="presOf" srcId="{DD697EB8-4B76-4904-B61A-1D779128ECDC}" destId="{63B212D9-2F6F-49F8-B485-E1E886D2CCE6}" srcOrd="0" destOrd="0" presId="urn:microsoft.com/office/officeart/2005/8/layout/hList7#1"/>
    <dgm:cxn modelId="{8392800F-2320-4676-ACBF-E25CE4A20A7D}" type="presOf" srcId="{48F71A81-1C51-4C1E-AD89-CA0B693F0EE6}" destId="{6CD7CDC6-1A75-478A-A1F8-4F3FFCC30D99}" srcOrd="1" destOrd="0" presId="urn:microsoft.com/office/officeart/2005/8/layout/hList7#1"/>
    <dgm:cxn modelId="{CED3ACFD-CAD9-460F-8001-CBC76BE22458}" type="presOf" srcId="{7A43A17B-A4F1-4F6C-BA33-DBEAA419B1BD}" destId="{76F58801-07FB-4092-B741-31E57BA1018D}" srcOrd="0" destOrd="0" presId="urn:microsoft.com/office/officeart/2005/8/layout/hList7#1"/>
    <dgm:cxn modelId="{946C05F7-9CC7-4890-B98F-02753C4A14D2}" type="presOf" srcId="{4BA54262-1430-4BCE-AC7F-7415A8DA7C63}" destId="{495395C7-AE0A-410E-BB9F-7BCD0169C11B}" srcOrd="0" destOrd="0" presId="urn:microsoft.com/office/officeart/2005/8/layout/hList7#1"/>
    <dgm:cxn modelId="{F7727D5A-2D77-4251-8C8F-EF7983C9AF5F}" type="presParOf" srcId="{8E224DA1-0F93-48DB-BEA4-EC1CC87DE1EA}" destId="{EF714C3F-63E7-4873-9EEC-456746DEFAD6}" srcOrd="0" destOrd="0" presId="urn:microsoft.com/office/officeart/2005/8/layout/hList7#1"/>
    <dgm:cxn modelId="{E06B2D98-62EB-4578-9E50-B0958DDE8416}" type="presParOf" srcId="{8E224DA1-0F93-48DB-BEA4-EC1CC87DE1EA}" destId="{70CABA13-5AE8-4029-9771-9F7DEEA130C6}" srcOrd="1" destOrd="0" presId="urn:microsoft.com/office/officeart/2005/8/layout/hList7#1"/>
    <dgm:cxn modelId="{B0B9AA35-7A2D-48AD-B74B-9E780ABA4D2B}" type="presParOf" srcId="{70CABA13-5AE8-4029-9771-9F7DEEA130C6}" destId="{9532CDD9-88D9-4F4C-A1F2-D3757B2502F9}" srcOrd="0" destOrd="0" presId="urn:microsoft.com/office/officeart/2005/8/layout/hList7#1"/>
    <dgm:cxn modelId="{4D6A1085-18ED-4E1A-989E-E74426467191}" type="presParOf" srcId="{9532CDD9-88D9-4F4C-A1F2-D3757B2502F9}" destId="{76F58801-07FB-4092-B741-31E57BA1018D}" srcOrd="0" destOrd="0" presId="urn:microsoft.com/office/officeart/2005/8/layout/hList7#1"/>
    <dgm:cxn modelId="{8FB2CFE8-7704-492C-A735-27569822D5E9}" type="presParOf" srcId="{9532CDD9-88D9-4F4C-A1F2-D3757B2502F9}" destId="{9EB4EA07-4314-425D-BA2E-DDB08B9FAC37}" srcOrd="1" destOrd="0" presId="urn:microsoft.com/office/officeart/2005/8/layout/hList7#1"/>
    <dgm:cxn modelId="{4A2E55FE-9D16-4D0E-AF60-3859CFC177B5}" type="presParOf" srcId="{9532CDD9-88D9-4F4C-A1F2-D3757B2502F9}" destId="{359A6845-6ED8-461A-A04D-1A5DCF861141}" srcOrd="2" destOrd="0" presId="urn:microsoft.com/office/officeart/2005/8/layout/hList7#1"/>
    <dgm:cxn modelId="{77C0690D-F6F0-47D5-AC60-F654F6B305B6}" type="presParOf" srcId="{9532CDD9-88D9-4F4C-A1F2-D3757B2502F9}" destId="{365DAF33-557A-42CA-8A3F-61F3AA1547C7}" srcOrd="3" destOrd="0" presId="urn:microsoft.com/office/officeart/2005/8/layout/hList7#1"/>
    <dgm:cxn modelId="{73D87258-A3FE-4F4D-9F46-DD2766461DAD}" type="presParOf" srcId="{70CABA13-5AE8-4029-9771-9F7DEEA130C6}" destId="{FFCD85DB-F9C2-47C7-96F7-23F41FC0A1B1}" srcOrd="1" destOrd="0" presId="urn:microsoft.com/office/officeart/2005/8/layout/hList7#1"/>
    <dgm:cxn modelId="{EC83B540-D7D4-472F-B396-C44BBA0D45A8}" type="presParOf" srcId="{70CABA13-5AE8-4029-9771-9F7DEEA130C6}" destId="{B867D72E-E7C6-4E6F-AB01-A2EFF45C6870}" srcOrd="2" destOrd="0" presId="urn:microsoft.com/office/officeart/2005/8/layout/hList7#1"/>
    <dgm:cxn modelId="{EAA2B377-8EEE-4660-9EA2-A0861BF32BC9}" type="presParOf" srcId="{B867D72E-E7C6-4E6F-AB01-A2EFF45C6870}" destId="{535C7896-00EF-4CAF-8EF1-7CA505539901}" srcOrd="0" destOrd="0" presId="urn:microsoft.com/office/officeart/2005/8/layout/hList7#1"/>
    <dgm:cxn modelId="{D32E9629-A346-4C6E-8403-8CC344150098}" type="presParOf" srcId="{B867D72E-E7C6-4E6F-AB01-A2EFF45C6870}" destId="{CA1ABD61-7C7C-4659-83F2-5E9B40F415C6}" srcOrd="1" destOrd="0" presId="urn:microsoft.com/office/officeart/2005/8/layout/hList7#1"/>
    <dgm:cxn modelId="{8EF21B4A-4424-4D87-8E04-C8787D3C5588}" type="presParOf" srcId="{B867D72E-E7C6-4E6F-AB01-A2EFF45C6870}" destId="{277CC16A-CCCF-4C1D-B463-5F4C8988BE9A}" srcOrd="2" destOrd="0" presId="urn:microsoft.com/office/officeart/2005/8/layout/hList7#1"/>
    <dgm:cxn modelId="{5F44F6F2-2582-4BD3-B8BD-73B4A210EB7C}" type="presParOf" srcId="{B867D72E-E7C6-4E6F-AB01-A2EFF45C6870}" destId="{C59D676D-9AFC-453F-AFD9-27233D7BE39A}" srcOrd="3" destOrd="0" presId="urn:microsoft.com/office/officeart/2005/8/layout/hList7#1"/>
    <dgm:cxn modelId="{59867AA4-0C0D-4ADA-91ED-BD4A80F207A1}" type="presParOf" srcId="{70CABA13-5AE8-4029-9771-9F7DEEA130C6}" destId="{5CF10A2F-D91B-4108-8007-9F0D39AA9EFB}" srcOrd="3" destOrd="0" presId="urn:microsoft.com/office/officeart/2005/8/layout/hList7#1"/>
    <dgm:cxn modelId="{00551A18-90D6-4983-92CD-773613EC4AD2}" type="presParOf" srcId="{70CABA13-5AE8-4029-9771-9F7DEEA130C6}" destId="{05DA1D40-B3B8-47AE-A7C4-05F60C3870D7}" srcOrd="4" destOrd="0" presId="urn:microsoft.com/office/officeart/2005/8/layout/hList7#1"/>
    <dgm:cxn modelId="{3603A2A4-CDB7-4364-82A4-CD727E62484E}" type="presParOf" srcId="{05DA1D40-B3B8-47AE-A7C4-05F60C3870D7}" destId="{15362DFF-EBC4-4AF9-8C44-9830E916A3FF}" srcOrd="0" destOrd="0" presId="urn:microsoft.com/office/officeart/2005/8/layout/hList7#1"/>
    <dgm:cxn modelId="{298C808D-FB1D-402C-B25F-F1B7C876DD61}" type="presParOf" srcId="{05DA1D40-B3B8-47AE-A7C4-05F60C3870D7}" destId="{04074011-564D-4CD5-85DB-596F934A104D}" srcOrd="1" destOrd="0" presId="urn:microsoft.com/office/officeart/2005/8/layout/hList7#1"/>
    <dgm:cxn modelId="{34009522-04A5-4EEF-BFAB-688F62AF15F5}" type="presParOf" srcId="{05DA1D40-B3B8-47AE-A7C4-05F60C3870D7}" destId="{3F37790D-80B9-4540-9763-D234EEFD9A14}" srcOrd="2" destOrd="0" presId="urn:microsoft.com/office/officeart/2005/8/layout/hList7#1"/>
    <dgm:cxn modelId="{0B60F11A-618F-4F84-8AD8-BCE0FA089DF6}" type="presParOf" srcId="{05DA1D40-B3B8-47AE-A7C4-05F60C3870D7}" destId="{1036827C-AEA8-438D-BF69-E0FCDA8994D9}" srcOrd="3" destOrd="0" presId="urn:microsoft.com/office/officeart/2005/8/layout/hList7#1"/>
    <dgm:cxn modelId="{8A6D5B6F-8D70-43B1-B9B9-630E29FE81C6}" type="presParOf" srcId="{70CABA13-5AE8-4029-9771-9F7DEEA130C6}" destId="{D54C26C2-137C-4E6A-9338-EBA9DD077A80}" srcOrd="5" destOrd="0" presId="urn:microsoft.com/office/officeart/2005/8/layout/hList7#1"/>
    <dgm:cxn modelId="{D8F782AA-1984-4A46-B85F-2A53BC9BE492}" type="presParOf" srcId="{70CABA13-5AE8-4029-9771-9F7DEEA130C6}" destId="{198B409E-FC56-4DD8-A759-72EA19714D90}" srcOrd="6" destOrd="0" presId="urn:microsoft.com/office/officeart/2005/8/layout/hList7#1"/>
    <dgm:cxn modelId="{DE5442CD-7A69-493A-8832-CBAC044B153C}" type="presParOf" srcId="{198B409E-FC56-4DD8-A759-72EA19714D90}" destId="{63B212D9-2F6F-49F8-B485-E1E886D2CCE6}" srcOrd="0" destOrd="0" presId="urn:microsoft.com/office/officeart/2005/8/layout/hList7#1"/>
    <dgm:cxn modelId="{D5658BA6-E4CA-47DA-AE48-10F7ED108107}" type="presParOf" srcId="{198B409E-FC56-4DD8-A759-72EA19714D90}" destId="{511F2132-F6C9-47AA-94E0-3929421EE48F}" srcOrd="1" destOrd="0" presId="urn:microsoft.com/office/officeart/2005/8/layout/hList7#1"/>
    <dgm:cxn modelId="{84143DED-E2CB-4767-BDCF-6A57DB3E1E39}" type="presParOf" srcId="{198B409E-FC56-4DD8-A759-72EA19714D90}" destId="{0096D95F-273B-4BED-81E8-DAC53594C2AF}" srcOrd="2" destOrd="0" presId="urn:microsoft.com/office/officeart/2005/8/layout/hList7#1"/>
    <dgm:cxn modelId="{668322B9-E83D-4421-A0C5-B0B00E3A533E}" type="presParOf" srcId="{198B409E-FC56-4DD8-A759-72EA19714D90}" destId="{3316E808-0CBC-4029-B565-4D83C20586F6}" srcOrd="3" destOrd="0" presId="urn:microsoft.com/office/officeart/2005/8/layout/hList7#1"/>
    <dgm:cxn modelId="{B2D8333B-2810-47AF-B8E4-6C3A2DE67FC5}" type="presParOf" srcId="{70CABA13-5AE8-4029-9771-9F7DEEA130C6}" destId="{495395C7-AE0A-410E-BB9F-7BCD0169C11B}" srcOrd="7" destOrd="0" presId="urn:microsoft.com/office/officeart/2005/8/layout/hList7#1"/>
    <dgm:cxn modelId="{1CA418AA-3B6C-4113-A96C-104A86AC9BF3}" type="presParOf" srcId="{70CABA13-5AE8-4029-9771-9F7DEEA130C6}" destId="{6BE27B0A-6049-4C86-A888-451FA1CEC776}" srcOrd="8" destOrd="0" presId="urn:microsoft.com/office/officeart/2005/8/layout/hList7#1"/>
    <dgm:cxn modelId="{EB633489-F939-43C7-B74A-1C310D7D2698}" type="presParOf" srcId="{6BE27B0A-6049-4C86-A888-451FA1CEC776}" destId="{8AC75757-422F-4A26-8D4E-8535CBB6A5A0}" srcOrd="0" destOrd="0" presId="urn:microsoft.com/office/officeart/2005/8/layout/hList7#1"/>
    <dgm:cxn modelId="{4E4394A8-D4DB-47CB-9505-117117B442BA}" type="presParOf" srcId="{6BE27B0A-6049-4C86-A888-451FA1CEC776}" destId="{6CD7CDC6-1A75-478A-A1F8-4F3FFCC30D99}" srcOrd="1" destOrd="0" presId="urn:microsoft.com/office/officeart/2005/8/layout/hList7#1"/>
    <dgm:cxn modelId="{2C561EBB-5DA0-405E-ABD3-C9515645D74D}" type="presParOf" srcId="{6BE27B0A-6049-4C86-A888-451FA1CEC776}" destId="{6B5A9B8D-A2F4-49D8-B3F2-713D93CB0E58}" srcOrd="2" destOrd="0" presId="urn:microsoft.com/office/officeart/2005/8/layout/hList7#1"/>
    <dgm:cxn modelId="{9FEF6C21-06C8-4483-A06B-7B653ECA413C}" type="presParOf" srcId="{6BE27B0A-6049-4C86-A888-451FA1CEC776}" destId="{B1F20074-9EE8-4ABD-B692-32224013A693}" srcOrd="3" destOrd="0" presId="urn:microsoft.com/office/officeart/2005/8/layout/hList7#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7D7BD2-2A83-4592-BAD5-2FC0990268AC}">
      <dsp:nvSpPr>
        <dsp:cNvPr id="0" name=""/>
        <dsp:cNvSpPr/>
      </dsp:nvSpPr>
      <dsp:spPr>
        <a:xfrm>
          <a:off x="3287907" y="216045"/>
          <a:ext cx="4287678" cy="1489054"/>
        </a:xfrm>
        <a:prstGeom prst="ellipse">
          <a:avLst/>
        </a:prstGeom>
        <a:solidFill>
          <a:schemeClr val="accent1">
            <a:tint val="50000"/>
            <a:alpha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919B274-99DC-4184-A157-E0238B32ED5E}">
      <dsp:nvSpPr>
        <dsp:cNvPr id="0" name=""/>
        <dsp:cNvSpPr/>
      </dsp:nvSpPr>
      <dsp:spPr>
        <a:xfrm>
          <a:off x="5022921" y="3862234"/>
          <a:ext cx="830945" cy="531805"/>
        </a:xfrm>
        <a:prstGeom prst="downArrow">
          <a:avLst/>
        </a:prstGeom>
        <a:solidFill>
          <a:schemeClr val="accent1">
            <a:tint val="6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28A0082-851D-4445-9DAF-DF746875929B}">
      <dsp:nvSpPr>
        <dsp:cNvPr id="0" name=""/>
        <dsp:cNvSpPr/>
      </dsp:nvSpPr>
      <dsp:spPr>
        <a:xfrm>
          <a:off x="3444125" y="4287678"/>
          <a:ext cx="3988538" cy="9971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8920" tIns="248920" rIns="248920" bIns="248920" numCol="1" spcCol="1270" anchor="ctr" anchorCtr="0">
          <a:noAutofit/>
        </a:bodyPr>
        <a:lstStyle/>
        <a:p>
          <a:pPr lvl="0" algn="ctr" defTabSz="1555750">
            <a:lnSpc>
              <a:spcPct val="90000"/>
            </a:lnSpc>
            <a:spcBef>
              <a:spcPct val="0"/>
            </a:spcBef>
            <a:spcAft>
              <a:spcPct val="35000"/>
            </a:spcAft>
          </a:pPr>
          <a:endParaRPr lang="en-IN" sz="3500" kern="1200" dirty="0"/>
        </a:p>
      </dsp:txBody>
      <dsp:txXfrm>
        <a:off x="3444125" y="4287678"/>
        <a:ext cx="3988538" cy="997134"/>
      </dsp:txXfrm>
    </dsp:sp>
    <dsp:sp modelId="{E3D3027F-CA76-4DE5-ABAD-1D0DDAC5F9DC}">
      <dsp:nvSpPr>
        <dsp:cNvPr id="0" name=""/>
        <dsp:cNvSpPr/>
      </dsp:nvSpPr>
      <dsp:spPr>
        <a:xfrm>
          <a:off x="4846761" y="1820102"/>
          <a:ext cx="1495701" cy="149570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130" tIns="24130" rIns="24130" bIns="24130" numCol="1" spcCol="1270" anchor="ctr" anchorCtr="0">
          <a:noAutofit/>
        </a:bodyPr>
        <a:lstStyle/>
        <a:p>
          <a:pPr lvl="0" algn="ctr" defTabSz="844550">
            <a:lnSpc>
              <a:spcPct val="90000"/>
            </a:lnSpc>
            <a:spcBef>
              <a:spcPct val="0"/>
            </a:spcBef>
            <a:spcAft>
              <a:spcPct val="35000"/>
            </a:spcAft>
          </a:pPr>
          <a:r>
            <a:rPr lang="en-IN" sz="1900" kern="1200" dirty="0" smtClean="0"/>
            <a:t>Digital</a:t>
          </a:r>
          <a:endParaRPr lang="en-IN" sz="1900" kern="1200" dirty="0"/>
        </a:p>
      </dsp:txBody>
      <dsp:txXfrm>
        <a:off x="5065801" y="2039142"/>
        <a:ext cx="1057621" cy="1057621"/>
      </dsp:txXfrm>
    </dsp:sp>
    <dsp:sp modelId="{D96710E4-330A-4644-9E51-71C07DC7B0E8}">
      <dsp:nvSpPr>
        <dsp:cNvPr id="0" name=""/>
        <dsp:cNvSpPr/>
      </dsp:nvSpPr>
      <dsp:spPr>
        <a:xfrm>
          <a:off x="3776503" y="697994"/>
          <a:ext cx="1495701" cy="149570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r>
            <a:rPr lang="en-IN" sz="2000" kern="1200" dirty="0" smtClean="0"/>
            <a:t>Programs</a:t>
          </a:r>
          <a:endParaRPr lang="en-IN" sz="2000" kern="1200" dirty="0"/>
        </a:p>
      </dsp:txBody>
      <dsp:txXfrm>
        <a:off x="3995543" y="917034"/>
        <a:ext cx="1057621" cy="1057621"/>
      </dsp:txXfrm>
    </dsp:sp>
    <dsp:sp modelId="{AACF346C-C790-407F-AE2A-8E56929D3E59}">
      <dsp:nvSpPr>
        <dsp:cNvPr id="0" name=""/>
        <dsp:cNvSpPr/>
      </dsp:nvSpPr>
      <dsp:spPr>
        <a:xfrm>
          <a:off x="5305443" y="336366"/>
          <a:ext cx="1495701" cy="149570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130" tIns="24130" rIns="24130" bIns="24130" numCol="1" spcCol="1270" anchor="ctr" anchorCtr="0">
          <a:noAutofit/>
        </a:bodyPr>
        <a:lstStyle/>
        <a:p>
          <a:pPr lvl="0" algn="ctr" defTabSz="844550">
            <a:lnSpc>
              <a:spcPct val="90000"/>
            </a:lnSpc>
            <a:spcBef>
              <a:spcPct val="0"/>
            </a:spcBef>
            <a:spcAft>
              <a:spcPct val="35000"/>
            </a:spcAft>
          </a:pPr>
          <a:r>
            <a:rPr lang="en-IN" sz="1900" kern="1200" dirty="0" smtClean="0"/>
            <a:t>Electronic</a:t>
          </a:r>
          <a:endParaRPr lang="en-IN" sz="1900" kern="1200" dirty="0"/>
        </a:p>
      </dsp:txBody>
      <dsp:txXfrm>
        <a:off x="5524483" y="555406"/>
        <a:ext cx="1057621" cy="1057621"/>
      </dsp:txXfrm>
    </dsp:sp>
    <dsp:sp modelId="{A82B6D25-F24A-4F2B-8469-1E2DDF3A4A44}">
      <dsp:nvSpPr>
        <dsp:cNvPr id="0" name=""/>
        <dsp:cNvSpPr/>
      </dsp:nvSpPr>
      <dsp:spPr>
        <a:xfrm>
          <a:off x="3111747" y="33237"/>
          <a:ext cx="4653294" cy="3722635"/>
        </a:xfrm>
        <a:prstGeom prst="funnel">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FAAAEF-38AC-4FC1-B98F-07E2069FA936}">
      <dsp:nvSpPr>
        <dsp:cNvPr id="0" name=""/>
        <dsp:cNvSpPr/>
      </dsp:nvSpPr>
      <dsp:spPr>
        <a:xfrm>
          <a:off x="0" y="0"/>
          <a:ext cx="2942012" cy="0"/>
        </a:xfrm>
        <a:prstGeom prst="line">
          <a:avLst/>
        </a:prstGeom>
        <a:blipFill rotWithShape="0">
          <a:blip xmlns:r="http://schemas.openxmlformats.org/officeDocument/2006/relationships" r:embed="rId1"/>
          <a:stretch>
            <a:fillRect/>
          </a:stretch>
        </a:blip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5B89711-2768-406E-B68C-13F5A247EDBA}">
      <dsp:nvSpPr>
        <dsp:cNvPr id="0" name=""/>
        <dsp:cNvSpPr/>
      </dsp:nvSpPr>
      <dsp:spPr>
        <a:xfrm>
          <a:off x="0" y="0"/>
          <a:ext cx="588402" cy="38164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lvl="0" algn="l" defTabSz="889000">
            <a:lnSpc>
              <a:spcPct val="90000"/>
            </a:lnSpc>
            <a:spcBef>
              <a:spcPct val="0"/>
            </a:spcBef>
            <a:spcAft>
              <a:spcPct val="35000"/>
            </a:spcAft>
          </a:pPr>
          <a:r>
            <a:rPr lang="en-IN" sz="2000" kern="1200" dirty="0" smtClean="0"/>
            <a:t>ALU</a:t>
          </a:r>
          <a:endParaRPr lang="en-IN" sz="2000" kern="1200" dirty="0"/>
        </a:p>
      </dsp:txBody>
      <dsp:txXfrm>
        <a:off x="0" y="0"/>
        <a:ext cx="588402" cy="3816424"/>
      </dsp:txXfrm>
    </dsp:sp>
    <dsp:sp modelId="{BB23959A-CF21-495F-A9F5-A16C6FBD9B35}">
      <dsp:nvSpPr>
        <dsp:cNvPr id="0" name=""/>
        <dsp:cNvSpPr/>
      </dsp:nvSpPr>
      <dsp:spPr>
        <a:xfrm>
          <a:off x="632532" y="59631"/>
          <a:ext cx="2309479" cy="11926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lvl="0" algn="l" defTabSz="1289050">
            <a:lnSpc>
              <a:spcPct val="90000"/>
            </a:lnSpc>
            <a:spcBef>
              <a:spcPct val="0"/>
            </a:spcBef>
            <a:spcAft>
              <a:spcPct val="35000"/>
            </a:spcAft>
          </a:pPr>
          <a:r>
            <a:rPr lang="en-IN" sz="2900" kern="1200" dirty="0" smtClean="0"/>
            <a:t>Arithmetic operations</a:t>
          </a:r>
          <a:endParaRPr lang="en-IN" sz="2900" kern="1200" dirty="0"/>
        </a:p>
      </dsp:txBody>
      <dsp:txXfrm>
        <a:off x="632532" y="59631"/>
        <a:ext cx="2309479" cy="1192632"/>
      </dsp:txXfrm>
    </dsp:sp>
    <dsp:sp modelId="{6C824B05-3885-42E5-B45A-A70C9AC06E09}">
      <dsp:nvSpPr>
        <dsp:cNvPr id="0" name=""/>
        <dsp:cNvSpPr/>
      </dsp:nvSpPr>
      <dsp:spPr>
        <a:xfrm>
          <a:off x="588402" y="1252264"/>
          <a:ext cx="2353609"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1858B48-DD1D-44C4-9D1F-BFC2C3E06B2C}">
      <dsp:nvSpPr>
        <dsp:cNvPr id="0" name=""/>
        <dsp:cNvSpPr/>
      </dsp:nvSpPr>
      <dsp:spPr>
        <a:xfrm>
          <a:off x="632532" y="1311895"/>
          <a:ext cx="2309479" cy="11926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lvl="0" algn="l" defTabSz="1289050">
            <a:lnSpc>
              <a:spcPct val="90000"/>
            </a:lnSpc>
            <a:spcBef>
              <a:spcPct val="0"/>
            </a:spcBef>
            <a:spcAft>
              <a:spcPct val="35000"/>
            </a:spcAft>
          </a:pPr>
          <a:r>
            <a:rPr lang="en-IN" sz="2900" kern="1200" dirty="0" smtClean="0"/>
            <a:t>Logical operations</a:t>
          </a:r>
          <a:endParaRPr lang="en-IN" sz="2900" kern="1200" dirty="0"/>
        </a:p>
      </dsp:txBody>
      <dsp:txXfrm>
        <a:off x="632532" y="1311895"/>
        <a:ext cx="2309479" cy="1192632"/>
      </dsp:txXfrm>
    </dsp:sp>
    <dsp:sp modelId="{D5F83F62-3E27-4A22-B2C0-460FBA8AB2AC}">
      <dsp:nvSpPr>
        <dsp:cNvPr id="0" name=""/>
        <dsp:cNvSpPr/>
      </dsp:nvSpPr>
      <dsp:spPr>
        <a:xfrm>
          <a:off x="588402" y="2504528"/>
          <a:ext cx="2353609"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D751F77-5E75-41E4-9598-95D2B7C07790}">
      <dsp:nvSpPr>
        <dsp:cNvPr id="0" name=""/>
        <dsp:cNvSpPr/>
      </dsp:nvSpPr>
      <dsp:spPr>
        <a:xfrm>
          <a:off x="632532" y="2564159"/>
          <a:ext cx="2309479" cy="11926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lvl="0" algn="l" defTabSz="1289050">
            <a:lnSpc>
              <a:spcPct val="90000"/>
            </a:lnSpc>
            <a:spcBef>
              <a:spcPct val="0"/>
            </a:spcBef>
            <a:spcAft>
              <a:spcPct val="35000"/>
            </a:spcAft>
          </a:pPr>
          <a:r>
            <a:rPr lang="en-IN" sz="2900" kern="1200" dirty="0" smtClean="0"/>
            <a:t>Execute complex tasks</a:t>
          </a:r>
          <a:endParaRPr lang="en-IN" sz="2900" kern="1200" dirty="0"/>
        </a:p>
      </dsp:txBody>
      <dsp:txXfrm>
        <a:off x="632532" y="2564159"/>
        <a:ext cx="2309479" cy="1192632"/>
      </dsp:txXfrm>
    </dsp:sp>
    <dsp:sp modelId="{06457139-4A5F-40D4-9F77-9AE81A956769}">
      <dsp:nvSpPr>
        <dsp:cNvPr id="0" name=""/>
        <dsp:cNvSpPr/>
      </dsp:nvSpPr>
      <dsp:spPr>
        <a:xfrm>
          <a:off x="588402" y="3756792"/>
          <a:ext cx="2353609"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FAAAEF-38AC-4FC1-B98F-07E2069FA936}">
      <dsp:nvSpPr>
        <dsp:cNvPr id="0" name=""/>
        <dsp:cNvSpPr/>
      </dsp:nvSpPr>
      <dsp:spPr>
        <a:xfrm>
          <a:off x="0" y="0"/>
          <a:ext cx="2942012" cy="0"/>
        </a:xfrm>
        <a:prstGeom prst="line">
          <a:avLst/>
        </a:prstGeom>
        <a:blipFill rotWithShape="0">
          <a:blip xmlns:r="http://schemas.openxmlformats.org/officeDocument/2006/relationships" r:embed="rId1"/>
          <a:stretch>
            <a:fillRect/>
          </a:stretch>
        </a:blip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5B89711-2768-406E-B68C-13F5A247EDBA}">
      <dsp:nvSpPr>
        <dsp:cNvPr id="0" name=""/>
        <dsp:cNvSpPr/>
      </dsp:nvSpPr>
      <dsp:spPr>
        <a:xfrm>
          <a:off x="0" y="0"/>
          <a:ext cx="588402" cy="38164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lvl="0" algn="l" defTabSz="1155700">
            <a:lnSpc>
              <a:spcPct val="90000"/>
            </a:lnSpc>
            <a:spcBef>
              <a:spcPct val="0"/>
            </a:spcBef>
            <a:spcAft>
              <a:spcPct val="35000"/>
            </a:spcAft>
          </a:pPr>
          <a:r>
            <a:rPr lang="en-IN" sz="2600" kern="1200" dirty="0" smtClean="0"/>
            <a:t>CU</a:t>
          </a:r>
          <a:endParaRPr lang="en-IN" sz="2600" kern="1200" dirty="0"/>
        </a:p>
      </dsp:txBody>
      <dsp:txXfrm>
        <a:off x="0" y="0"/>
        <a:ext cx="588402" cy="3816424"/>
      </dsp:txXfrm>
    </dsp:sp>
    <dsp:sp modelId="{BB23959A-CF21-495F-A9F5-A16C6FBD9B35}">
      <dsp:nvSpPr>
        <dsp:cNvPr id="0" name=""/>
        <dsp:cNvSpPr/>
      </dsp:nvSpPr>
      <dsp:spPr>
        <a:xfrm>
          <a:off x="632532" y="55718"/>
          <a:ext cx="2309479" cy="11143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lvl="0" algn="l" defTabSz="977900">
            <a:lnSpc>
              <a:spcPct val="90000"/>
            </a:lnSpc>
            <a:spcBef>
              <a:spcPct val="0"/>
            </a:spcBef>
            <a:spcAft>
              <a:spcPct val="35000"/>
            </a:spcAft>
          </a:pPr>
          <a:r>
            <a:rPr lang="en-IN" sz="2200" kern="1200" dirty="0" smtClean="0"/>
            <a:t>Coordinates all CPU activities</a:t>
          </a:r>
          <a:endParaRPr lang="en-IN" sz="2200" kern="1200" dirty="0"/>
        </a:p>
      </dsp:txBody>
      <dsp:txXfrm>
        <a:off x="632532" y="55718"/>
        <a:ext cx="2309479" cy="1114365"/>
      </dsp:txXfrm>
    </dsp:sp>
    <dsp:sp modelId="{6C824B05-3885-42E5-B45A-A70C9AC06E09}">
      <dsp:nvSpPr>
        <dsp:cNvPr id="0" name=""/>
        <dsp:cNvSpPr/>
      </dsp:nvSpPr>
      <dsp:spPr>
        <a:xfrm>
          <a:off x="588402" y="1170084"/>
          <a:ext cx="2353609"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1858B48-DD1D-44C4-9D1F-BFC2C3E06B2C}">
      <dsp:nvSpPr>
        <dsp:cNvPr id="0" name=""/>
        <dsp:cNvSpPr/>
      </dsp:nvSpPr>
      <dsp:spPr>
        <a:xfrm>
          <a:off x="632532" y="1225802"/>
          <a:ext cx="2309479" cy="11143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lvl="0" algn="l" defTabSz="977900">
            <a:lnSpc>
              <a:spcPct val="90000"/>
            </a:lnSpc>
            <a:spcBef>
              <a:spcPct val="0"/>
            </a:spcBef>
            <a:spcAft>
              <a:spcPct val="35000"/>
            </a:spcAft>
          </a:pPr>
          <a:r>
            <a:rPr lang="en-IN" sz="2200" kern="1200" dirty="0" smtClean="0"/>
            <a:t>Controls flow of information </a:t>
          </a:r>
          <a:endParaRPr lang="en-IN" sz="2200" kern="1200" dirty="0"/>
        </a:p>
      </dsp:txBody>
      <dsp:txXfrm>
        <a:off x="632532" y="1225802"/>
        <a:ext cx="2309479" cy="1114365"/>
      </dsp:txXfrm>
    </dsp:sp>
    <dsp:sp modelId="{D5F83F62-3E27-4A22-B2C0-460FBA8AB2AC}">
      <dsp:nvSpPr>
        <dsp:cNvPr id="0" name=""/>
        <dsp:cNvSpPr/>
      </dsp:nvSpPr>
      <dsp:spPr>
        <a:xfrm>
          <a:off x="588402" y="2340168"/>
          <a:ext cx="2353609"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D751F77-5E75-41E4-9598-95D2B7C07790}">
      <dsp:nvSpPr>
        <dsp:cNvPr id="0" name=""/>
        <dsp:cNvSpPr/>
      </dsp:nvSpPr>
      <dsp:spPr>
        <a:xfrm>
          <a:off x="632532" y="2395886"/>
          <a:ext cx="2309479" cy="13603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lvl="0" algn="l" defTabSz="977900">
            <a:lnSpc>
              <a:spcPct val="90000"/>
            </a:lnSpc>
            <a:spcBef>
              <a:spcPct val="0"/>
            </a:spcBef>
            <a:spcAft>
              <a:spcPct val="35000"/>
            </a:spcAft>
          </a:pPr>
          <a:r>
            <a:rPr lang="en-IN" sz="2200" kern="1200" dirty="0" smtClean="0"/>
            <a:t>Interprets memory and signals other parts</a:t>
          </a:r>
          <a:endParaRPr lang="en-IN" sz="2200" kern="1200" dirty="0"/>
        </a:p>
      </dsp:txBody>
      <dsp:txXfrm>
        <a:off x="632532" y="2395886"/>
        <a:ext cx="2309479" cy="1360373"/>
      </dsp:txXfrm>
    </dsp:sp>
    <dsp:sp modelId="{06457139-4A5F-40D4-9F77-9AE81A956769}">
      <dsp:nvSpPr>
        <dsp:cNvPr id="0" name=""/>
        <dsp:cNvSpPr/>
      </dsp:nvSpPr>
      <dsp:spPr>
        <a:xfrm>
          <a:off x="588402" y="3756260"/>
          <a:ext cx="2353609"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2F0863-1EC1-4585-9A2A-B3B43040C797}">
      <dsp:nvSpPr>
        <dsp:cNvPr id="0" name=""/>
        <dsp:cNvSpPr/>
      </dsp:nvSpPr>
      <dsp:spPr>
        <a:xfrm>
          <a:off x="0" y="217540"/>
          <a:ext cx="10753194" cy="2092400"/>
        </a:xfrm>
        <a:prstGeom prst="roundRect">
          <a:avLst>
            <a:gd name="adj" fmla="val 10000"/>
          </a:avLst>
        </a:prstGeom>
        <a:solidFill>
          <a:schemeClr val="bg2">
            <a:lumMod val="75000"/>
            <a:alpha val="9000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39F234E-3E5F-494D-BE79-B768668A037D}">
      <dsp:nvSpPr>
        <dsp:cNvPr id="0" name=""/>
        <dsp:cNvSpPr/>
      </dsp:nvSpPr>
      <dsp:spPr>
        <a:xfrm>
          <a:off x="559596" y="397285"/>
          <a:ext cx="2462169" cy="1688025"/>
        </a:xfrm>
        <a:prstGeom prst="roundRect">
          <a:avLst>
            <a:gd name="adj" fmla="val 10000"/>
          </a:avLst>
        </a:prstGeom>
        <a:blipFill rotWithShape="0">
          <a:blip xmlns:r="http://schemas.openxmlformats.org/officeDocument/2006/relationships" r:embed="rId1"/>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A26DD00-6F28-4B2D-B088-2A90FEBDF934}">
      <dsp:nvSpPr>
        <dsp:cNvPr id="0" name=""/>
        <dsp:cNvSpPr/>
      </dsp:nvSpPr>
      <dsp:spPr>
        <a:xfrm rot="10800000">
          <a:off x="318919" y="2442019"/>
          <a:ext cx="2919139" cy="3178913"/>
        </a:xfrm>
        <a:prstGeom prst="round2SameRect">
          <a:avLst>
            <a:gd name="adj1" fmla="val 10500"/>
            <a:gd name="adj2" fmla="val 0"/>
          </a:avLst>
        </a:prstGeom>
        <a:solidFill>
          <a:schemeClr val="bg2">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t" anchorCtr="0">
          <a:noAutofit/>
        </a:bodyPr>
        <a:lstStyle/>
        <a:p>
          <a:pPr lvl="0" algn="l" defTabSz="711200">
            <a:lnSpc>
              <a:spcPct val="90000"/>
            </a:lnSpc>
            <a:spcBef>
              <a:spcPct val="0"/>
            </a:spcBef>
            <a:spcAft>
              <a:spcPct val="35000"/>
            </a:spcAft>
          </a:pPr>
          <a:r>
            <a:rPr lang="en-IN" sz="1600" kern="1200" dirty="0" smtClean="0"/>
            <a:t>1. Cache memory-</a:t>
          </a:r>
          <a:r>
            <a:rPr lang="en-IN" sz="1600" kern="1200" dirty="0" err="1" smtClean="0"/>
            <a:t>bufer</a:t>
          </a:r>
          <a:r>
            <a:rPr lang="en-IN" sz="1600" kern="1200" dirty="0" smtClean="0"/>
            <a:t> between CPU and main memory.</a:t>
          </a:r>
        </a:p>
        <a:p>
          <a:pPr lvl="0" algn="l" defTabSz="711200">
            <a:lnSpc>
              <a:spcPct val="90000"/>
            </a:lnSpc>
            <a:spcBef>
              <a:spcPct val="0"/>
            </a:spcBef>
            <a:spcAft>
              <a:spcPct val="35000"/>
            </a:spcAft>
          </a:pPr>
          <a:r>
            <a:rPr lang="en-IN" sz="1600" kern="1200" dirty="0" smtClean="0"/>
            <a:t>2. Holds data frequently used by CPU.</a:t>
          </a:r>
        </a:p>
        <a:p>
          <a:pPr lvl="0" algn="l" defTabSz="711200">
            <a:lnSpc>
              <a:spcPct val="90000"/>
            </a:lnSpc>
            <a:spcBef>
              <a:spcPct val="0"/>
            </a:spcBef>
            <a:spcAft>
              <a:spcPct val="35000"/>
            </a:spcAft>
          </a:pPr>
          <a:r>
            <a:rPr lang="en-IN" sz="1600" kern="1200" dirty="0" smtClean="0"/>
            <a:t>3. Faster than main memory</a:t>
          </a:r>
        </a:p>
        <a:p>
          <a:pPr lvl="0" algn="l" defTabSz="711200">
            <a:lnSpc>
              <a:spcPct val="90000"/>
            </a:lnSpc>
            <a:spcBef>
              <a:spcPct val="0"/>
            </a:spcBef>
            <a:spcAft>
              <a:spcPct val="35000"/>
            </a:spcAft>
          </a:pPr>
          <a:r>
            <a:rPr lang="en-IN" sz="1600" kern="1200" dirty="0" smtClean="0"/>
            <a:t>4. Expensive, limited capacity.</a:t>
          </a:r>
        </a:p>
        <a:p>
          <a:pPr lvl="0" algn="l" defTabSz="711200">
            <a:lnSpc>
              <a:spcPct val="90000"/>
            </a:lnSpc>
            <a:spcBef>
              <a:spcPct val="0"/>
            </a:spcBef>
            <a:spcAft>
              <a:spcPct val="35000"/>
            </a:spcAft>
          </a:pPr>
          <a:r>
            <a:rPr lang="en-IN" sz="1600" kern="1200" dirty="0" smtClean="0"/>
            <a:t>5. Stores data for temporary use.</a:t>
          </a:r>
          <a:endParaRPr lang="en-US" sz="1600" kern="1200" dirty="0"/>
        </a:p>
      </dsp:txBody>
      <dsp:txXfrm rot="10800000">
        <a:off x="408693" y="2442019"/>
        <a:ext cx="2739591" cy="3089139"/>
      </dsp:txXfrm>
    </dsp:sp>
    <dsp:sp modelId="{E4AB693B-D464-4588-9689-B98E95ED1B62}">
      <dsp:nvSpPr>
        <dsp:cNvPr id="0" name=""/>
        <dsp:cNvSpPr/>
      </dsp:nvSpPr>
      <dsp:spPr>
        <a:xfrm>
          <a:off x="3704324" y="336997"/>
          <a:ext cx="2882360" cy="1853485"/>
        </a:xfrm>
        <a:prstGeom prst="roundRect">
          <a:avLst>
            <a:gd name="adj" fmla="val 10000"/>
          </a:avLst>
        </a:prstGeom>
        <a:blipFill rotWithShape="0">
          <a:blip xmlns:r="http://schemas.openxmlformats.org/officeDocument/2006/relationships" r:embed="rId2"/>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5EA73A7-6D41-4D31-92A9-4B5625AD1A06}">
      <dsp:nvSpPr>
        <dsp:cNvPr id="0" name=""/>
        <dsp:cNvSpPr/>
      </dsp:nvSpPr>
      <dsp:spPr>
        <a:xfrm rot="10800000">
          <a:off x="3630348" y="2442004"/>
          <a:ext cx="3214033" cy="3089143"/>
        </a:xfrm>
        <a:prstGeom prst="round2SameRect">
          <a:avLst>
            <a:gd name="adj1" fmla="val 10500"/>
            <a:gd name="adj2" fmla="val 0"/>
          </a:avLst>
        </a:prstGeom>
        <a:solidFill>
          <a:schemeClr val="tx1">
            <a:lumMod val="75000"/>
            <a:lumOff val="2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t" anchorCtr="0">
          <a:noAutofit/>
        </a:bodyPr>
        <a:lstStyle/>
        <a:p>
          <a:pPr lvl="0" algn="l" defTabSz="711200">
            <a:lnSpc>
              <a:spcPct val="90000"/>
            </a:lnSpc>
            <a:spcBef>
              <a:spcPct val="0"/>
            </a:spcBef>
            <a:spcAft>
              <a:spcPct val="35000"/>
            </a:spcAft>
          </a:pPr>
          <a:r>
            <a:rPr lang="en-IN" sz="1600" kern="1200" dirty="0" smtClean="0"/>
            <a:t>1. Main (Primary memory) holds data currently used.</a:t>
          </a:r>
        </a:p>
        <a:p>
          <a:pPr lvl="0" algn="l" defTabSz="711200">
            <a:lnSpc>
              <a:spcPct val="90000"/>
            </a:lnSpc>
            <a:spcBef>
              <a:spcPct val="0"/>
            </a:spcBef>
            <a:spcAft>
              <a:spcPct val="35000"/>
            </a:spcAft>
          </a:pPr>
          <a:r>
            <a:rPr lang="en-IN" sz="1600" kern="1200" dirty="0" smtClean="0"/>
            <a:t>2. Limited capacity, data lost when power is off.</a:t>
          </a:r>
        </a:p>
        <a:p>
          <a:pPr lvl="0" algn="l" defTabSz="711200">
            <a:lnSpc>
              <a:spcPct val="90000"/>
            </a:lnSpc>
            <a:spcBef>
              <a:spcPct val="0"/>
            </a:spcBef>
            <a:spcAft>
              <a:spcPct val="35000"/>
            </a:spcAft>
          </a:pPr>
          <a:r>
            <a:rPr lang="en-IN" sz="1600" kern="1200" dirty="0" smtClean="0"/>
            <a:t>3.  RAM and ROM</a:t>
          </a:r>
        </a:p>
        <a:p>
          <a:pPr lvl="0" algn="l" defTabSz="711200">
            <a:lnSpc>
              <a:spcPct val="90000"/>
            </a:lnSpc>
            <a:spcBef>
              <a:spcPct val="0"/>
            </a:spcBef>
            <a:spcAft>
              <a:spcPct val="35000"/>
            </a:spcAft>
          </a:pPr>
          <a:r>
            <a:rPr lang="en-IN" sz="1600" kern="1200" dirty="0" smtClean="0"/>
            <a:t>4. Faster than secondary memory</a:t>
          </a:r>
        </a:p>
        <a:p>
          <a:pPr lvl="0" algn="l" defTabSz="711200">
            <a:lnSpc>
              <a:spcPct val="90000"/>
            </a:lnSpc>
            <a:spcBef>
              <a:spcPct val="0"/>
            </a:spcBef>
            <a:spcAft>
              <a:spcPct val="35000"/>
            </a:spcAft>
          </a:pPr>
          <a:r>
            <a:rPr lang="en-IN" sz="1600" kern="1200" dirty="0" smtClean="0"/>
            <a:t>5. Computer can’t run without it.</a:t>
          </a:r>
          <a:endParaRPr lang="en-US" sz="1600" kern="1200" dirty="0"/>
        </a:p>
      </dsp:txBody>
      <dsp:txXfrm rot="10800000">
        <a:off x="3725350" y="2442004"/>
        <a:ext cx="3024029" cy="2994141"/>
      </dsp:txXfrm>
    </dsp:sp>
    <dsp:sp modelId="{6FF55F54-D852-4B32-B48B-732589251A73}">
      <dsp:nvSpPr>
        <dsp:cNvPr id="0" name=""/>
        <dsp:cNvSpPr/>
      </dsp:nvSpPr>
      <dsp:spPr>
        <a:xfrm>
          <a:off x="7290239" y="336997"/>
          <a:ext cx="2882360" cy="1853485"/>
        </a:xfrm>
        <a:prstGeom prst="roundRect">
          <a:avLst>
            <a:gd name="adj" fmla="val 10000"/>
          </a:avLst>
        </a:prstGeom>
        <a:blipFill rotWithShape="0">
          <a:blip xmlns:r="http://schemas.openxmlformats.org/officeDocument/2006/relationships" r:embed="rId3"/>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6D39C75-58A9-45DA-BA36-089081EE7371}">
      <dsp:nvSpPr>
        <dsp:cNvPr id="0" name=""/>
        <dsp:cNvSpPr/>
      </dsp:nvSpPr>
      <dsp:spPr>
        <a:xfrm rot="10800000">
          <a:off x="7176083" y="2442004"/>
          <a:ext cx="3381325" cy="3089143"/>
        </a:xfrm>
        <a:prstGeom prst="round2SameRect">
          <a:avLst>
            <a:gd name="adj1" fmla="val 10500"/>
            <a:gd name="adj2" fmla="val 0"/>
          </a:avLst>
        </a:prstGeom>
        <a:solidFill>
          <a:schemeClr val="bg2">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t" anchorCtr="0">
          <a:noAutofit/>
        </a:bodyPr>
        <a:lstStyle/>
        <a:p>
          <a:pPr lvl="0" algn="l" defTabSz="711200">
            <a:lnSpc>
              <a:spcPct val="90000"/>
            </a:lnSpc>
            <a:spcBef>
              <a:spcPct val="0"/>
            </a:spcBef>
            <a:spcAft>
              <a:spcPct val="35000"/>
            </a:spcAft>
          </a:pPr>
          <a:r>
            <a:rPr lang="en-IN" sz="1600" kern="1200" dirty="0" smtClean="0"/>
            <a:t>1. Secondary/external / non-volatile memory.</a:t>
          </a:r>
        </a:p>
        <a:p>
          <a:pPr lvl="0" algn="l" defTabSz="711200">
            <a:lnSpc>
              <a:spcPct val="90000"/>
            </a:lnSpc>
            <a:spcBef>
              <a:spcPct val="0"/>
            </a:spcBef>
            <a:spcAft>
              <a:spcPct val="35000"/>
            </a:spcAft>
          </a:pPr>
          <a:r>
            <a:rPr lang="en-IN" sz="1600" kern="1200" dirty="0" smtClean="0"/>
            <a:t>2. Stores data permanently.</a:t>
          </a:r>
        </a:p>
        <a:p>
          <a:pPr lvl="0" algn="l" defTabSz="711200">
            <a:lnSpc>
              <a:spcPct val="90000"/>
            </a:lnSpc>
            <a:spcBef>
              <a:spcPct val="0"/>
            </a:spcBef>
            <a:spcAft>
              <a:spcPct val="35000"/>
            </a:spcAft>
          </a:pPr>
          <a:r>
            <a:rPr lang="en-IN" sz="1600" kern="1200" dirty="0" smtClean="0"/>
            <a:t>3. CPU can’t access, rather IO devices access.</a:t>
          </a:r>
        </a:p>
        <a:p>
          <a:pPr lvl="0" algn="l" defTabSz="711200">
            <a:lnSpc>
              <a:spcPct val="90000"/>
            </a:lnSpc>
            <a:spcBef>
              <a:spcPct val="0"/>
            </a:spcBef>
            <a:spcAft>
              <a:spcPct val="35000"/>
            </a:spcAft>
          </a:pPr>
          <a:r>
            <a:rPr lang="en-IN" sz="1600" kern="1200" dirty="0" smtClean="0"/>
            <a:t>4. Slower than primary</a:t>
          </a:r>
        </a:p>
        <a:p>
          <a:pPr lvl="0" algn="l" defTabSz="711200">
            <a:lnSpc>
              <a:spcPct val="90000"/>
            </a:lnSpc>
            <a:spcBef>
              <a:spcPct val="0"/>
            </a:spcBef>
            <a:spcAft>
              <a:spcPct val="35000"/>
            </a:spcAft>
          </a:pPr>
          <a:r>
            <a:rPr lang="en-IN" sz="1600" kern="1200" dirty="0" smtClean="0"/>
            <a:t>5. Examples: Disk, CD-ROM, DVD etc.</a:t>
          </a:r>
          <a:endParaRPr lang="en-US" sz="1600" kern="1200" dirty="0"/>
        </a:p>
      </dsp:txBody>
      <dsp:txXfrm rot="10800000">
        <a:off x="7271085" y="2442004"/>
        <a:ext cx="3191321" cy="299414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B950F0E-45A1-4EC9-B1CA-9B3D201FDAD9}">
      <dsp:nvSpPr>
        <dsp:cNvPr id="0" name=""/>
        <dsp:cNvSpPr/>
      </dsp:nvSpPr>
      <dsp:spPr>
        <a:xfrm>
          <a:off x="0" y="0"/>
          <a:ext cx="10792495" cy="1698401"/>
        </a:xfrm>
        <a:prstGeom prst="roundRect">
          <a:avLst>
            <a:gd name="adj" fmla="val 10000"/>
          </a:avLst>
        </a:prstGeom>
        <a:solidFill>
          <a:schemeClr val="tx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t" anchorCtr="0">
          <a:noAutofit/>
        </a:bodyPr>
        <a:lstStyle/>
        <a:p>
          <a:pPr lvl="0" algn="l" defTabSz="889000">
            <a:lnSpc>
              <a:spcPct val="90000"/>
            </a:lnSpc>
            <a:spcBef>
              <a:spcPct val="0"/>
            </a:spcBef>
            <a:spcAft>
              <a:spcPct val="35000"/>
            </a:spcAft>
          </a:pPr>
          <a:endParaRPr lang="en-IN" sz="2000" kern="1200" dirty="0"/>
        </a:p>
        <a:p>
          <a:pPr marL="228600" lvl="1" indent="-228600" algn="l" defTabSz="889000">
            <a:lnSpc>
              <a:spcPct val="90000"/>
            </a:lnSpc>
            <a:spcBef>
              <a:spcPct val="0"/>
            </a:spcBef>
            <a:spcAft>
              <a:spcPct val="15000"/>
            </a:spcAft>
            <a:buChar char="••"/>
          </a:pPr>
          <a:r>
            <a:rPr lang="en-IN" sz="2000" kern="1200" dirty="0" smtClean="0"/>
            <a:t>Vacuum tubes for circuitry &amp; magnetic drums for memory</a:t>
          </a:r>
          <a:endParaRPr lang="en-IN" sz="2000" kern="1200" dirty="0"/>
        </a:p>
        <a:p>
          <a:pPr marL="228600" lvl="1" indent="-228600" algn="l" defTabSz="889000">
            <a:lnSpc>
              <a:spcPct val="90000"/>
            </a:lnSpc>
            <a:spcBef>
              <a:spcPct val="0"/>
            </a:spcBef>
            <a:spcAft>
              <a:spcPct val="15000"/>
            </a:spcAft>
            <a:buChar char="••"/>
          </a:pPr>
          <a:r>
            <a:rPr lang="en-IN" sz="2000" kern="1200" dirty="0" smtClean="0"/>
            <a:t>Enormous, expensive, generates lot of heat</a:t>
          </a:r>
          <a:endParaRPr lang="en-IN" sz="2000" kern="1200" dirty="0"/>
        </a:p>
        <a:p>
          <a:pPr marL="228600" lvl="1" indent="-228600" algn="l" defTabSz="889000">
            <a:lnSpc>
              <a:spcPct val="90000"/>
            </a:lnSpc>
            <a:spcBef>
              <a:spcPct val="0"/>
            </a:spcBef>
            <a:spcAft>
              <a:spcPct val="15000"/>
            </a:spcAft>
            <a:buChar char="••"/>
          </a:pPr>
          <a:r>
            <a:rPr lang="en-IN" sz="2000" kern="1200" dirty="0" smtClean="0"/>
            <a:t>UNIVAC and ENIAC</a:t>
          </a:r>
          <a:endParaRPr lang="en-IN" sz="2000" kern="1200" dirty="0"/>
        </a:p>
        <a:p>
          <a:pPr marL="228600" lvl="1" indent="-228600" algn="l" defTabSz="1066800">
            <a:lnSpc>
              <a:spcPct val="90000"/>
            </a:lnSpc>
            <a:spcBef>
              <a:spcPct val="0"/>
            </a:spcBef>
            <a:spcAft>
              <a:spcPct val="15000"/>
            </a:spcAft>
            <a:buChar char="••"/>
          </a:pPr>
          <a:endParaRPr lang="en-IN" sz="2400" kern="1200" dirty="0"/>
        </a:p>
        <a:p>
          <a:pPr marL="228600" lvl="1" indent="-228600" algn="l" defTabSz="1066800">
            <a:lnSpc>
              <a:spcPct val="90000"/>
            </a:lnSpc>
            <a:spcBef>
              <a:spcPct val="0"/>
            </a:spcBef>
            <a:spcAft>
              <a:spcPct val="15000"/>
            </a:spcAft>
            <a:buChar char="••"/>
          </a:pPr>
          <a:endParaRPr lang="en-IN" sz="2400" kern="1200" dirty="0"/>
        </a:p>
      </dsp:txBody>
      <dsp:txXfrm>
        <a:off x="2328339" y="0"/>
        <a:ext cx="8464155" cy="1698401"/>
      </dsp:txXfrm>
    </dsp:sp>
    <dsp:sp modelId="{4782D0B4-7D05-49BC-98E8-55A8CA45E2BA}">
      <dsp:nvSpPr>
        <dsp:cNvPr id="0" name=""/>
        <dsp:cNvSpPr/>
      </dsp:nvSpPr>
      <dsp:spPr>
        <a:xfrm>
          <a:off x="169840" y="169840"/>
          <a:ext cx="2158499" cy="1358721"/>
        </a:xfrm>
        <a:prstGeom prst="roundRect">
          <a:avLst>
            <a:gd name="adj" fmla="val 10000"/>
          </a:avLst>
        </a:prstGeom>
        <a:blipFill rotWithShape="1">
          <a:blip xmlns:r="http://schemas.openxmlformats.org/officeDocument/2006/relationships" r:embed="rId1"/>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BC8A605-4EF6-46D5-A81E-1AE6767E47B3}">
      <dsp:nvSpPr>
        <dsp:cNvPr id="0" name=""/>
        <dsp:cNvSpPr/>
      </dsp:nvSpPr>
      <dsp:spPr>
        <a:xfrm>
          <a:off x="0" y="1868241"/>
          <a:ext cx="10792495" cy="1698401"/>
        </a:xfrm>
        <a:prstGeom prst="roundRect">
          <a:avLst>
            <a:gd name="adj" fmla="val 10000"/>
          </a:avLst>
        </a:prstGeom>
        <a:solidFill>
          <a:schemeClr val="accent2">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t" anchorCtr="0">
          <a:noAutofit/>
        </a:bodyPr>
        <a:lstStyle/>
        <a:p>
          <a:pPr lvl="0" algn="l" defTabSz="844550">
            <a:lnSpc>
              <a:spcPct val="90000"/>
            </a:lnSpc>
            <a:spcBef>
              <a:spcPct val="0"/>
            </a:spcBef>
            <a:spcAft>
              <a:spcPct val="35000"/>
            </a:spcAft>
          </a:pPr>
          <a:endParaRPr lang="en-IN" sz="1900" kern="1200" dirty="0"/>
        </a:p>
        <a:p>
          <a:pPr marL="171450" lvl="1" indent="-171450" algn="l" defTabSz="711200">
            <a:lnSpc>
              <a:spcPct val="90000"/>
            </a:lnSpc>
            <a:spcBef>
              <a:spcPct val="0"/>
            </a:spcBef>
            <a:spcAft>
              <a:spcPct val="15000"/>
            </a:spcAft>
            <a:buChar char="••"/>
          </a:pPr>
          <a:r>
            <a:rPr lang="en-IN" sz="1600" kern="1200" dirty="0" smtClean="0"/>
            <a:t>Transistors were used, cheaper, less power, less heat, faster, more reliable</a:t>
          </a:r>
          <a:endParaRPr lang="en-IN" sz="1600" kern="1200" dirty="0"/>
        </a:p>
        <a:p>
          <a:pPr marL="171450" lvl="1" indent="-171450" algn="l" defTabSz="711200">
            <a:lnSpc>
              <a:spcPct val="90000"/>
            </a:lnSpc>
            <a:spcBef>
              <a:spcPct val="0"/>
            </a:spcBef>
            <a:spcAft>
              <a:spcPct val="15000"/>
            </a:spcAft>
            <a:buChar char="••"/>
          </a:pPr>
          <a:r>
            <a:rPr lang="en-US" sz="1600" b="0" i="0" kern="1200" dirty="0" smtClean="0"/>
            <a:t>magnetic cores as primary memory and magnetic tape and magnetic disks as secondary storage devices.</a:t>
          </a:r>
          <a:endParaRPr lang="en-IN" sz="1600" kern="1200" dirty="0"/>
        </a:p>
        <a:p>
          <a:pPr marL="171450" lvl="1" indent="-171450" algn="l" defTabSz="711200">
            <a:lnSpc>
              <a:spcPct val="90000"/>
            </a:lnSpc>
            <a:spcBef>
              <a:spcPct val="0"/>
            </a:spcBef>
            <a:spcAft>
              <a:spcPct val="15000"/>
            </a:spcAft>
            <a:buChar char="••"/>
          </a:pPr>
          <a:r>
            <a:rPr lang="en-US" sz="1600" b="0" i="0" kern="1200" dirty="0" smtClean="0"/>
            <a:t>Assembly language, FORTRAN, COBOL</a:t>
          </a:r>
          <a:endParaRPr lang="en-IN" sz="1600" kern="1200" dirty="0"/>
        </a:p>
        <a:p>
          <a:pPr marL="171450" lvl="1" indent="-171450" algn="l" defTabSz="711200">
            <a:lnSpc>
              <a:spcPct val="90000"/>
            </a:lnSpc>
            <a:spcBef>
              <a:spcPct val="0"/>
            </a:spcBef>
            <a:spcAft>
              <a:spcPct val="15000"/>
            </a:spcAft>
            <a:buChar char="••"/>
          </a:pPr>
          <a:r>
            <a:rPr lang="en-US" sz="1600" b="0" i="0" kern="1200" dirty="0" smtClean="0"/>
            <a:t>IBM 1620, 7094, CDC 1604, 3600, UNIVAC 1108</a:t>
          </a:r>
          <a:endParaRPr lang="en-IN" sz="1600" kern="1200" dirty="0"/>
        </a:p>
      </dsp:txBody>
      <dsp:txXfrm>
        <a:off x="2328339" y="1868241"/>
        <a:ext cx="8464155" cy="1698401"/>
      </dsp:txXfrm>
    </dsp:sp>
    <dsp:sp modelId="{676227A7-9FE5-452C-8455-F0462D2A4380}">
      <dsp:nvSpPr>
        <dsp:cNvPr id="0" name=""/>
        <dsp:cNvSpPr/>
      </dsp:nvSpPr>
      <dsp:spPr>
        <a:xfrm>
          <a:off x="128936" y="2109183"/>
          <a:ext cx="2158499" cy="1358721"/>
        </a:xfrm>
        <a:prstGeom prst="roundRect">
          <a:avLst>
            <a:gd name="adj" fmla="val 10000"/>
          </a:avLst>
        </a:prstGeom>
        <a:blipFill rotWithShape="0">
          <a:blip xmlns:r="http://schemas.openxmlformats.org/officeDocument/2006/relationships" r:embed="rId2"/>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08AA2DE-9D37-47A4-9563-E05388289BAC}">
      <dsp:nvSpPr>
        <dsp:cNvPr id="0" name=""/>
        <dsp:cNvSpPr/>
      </dsp:nvSpPr>
      <dsp:spPr>
        <a:xfrm>
          <a:off x="0" y="3736483"/>
          <a:ext cx="10792495" cy="169840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t" anchorCtr="0">
          <a:noAutofit/>
        </a:bodyPr>
        <a:lstStyle/>
        <a:p>
          <a:pPr lvl="0" algn="l" defTabSz="844550">
            <a:lnSpc>
              <a:spcPct val="90000"/>
            </a:lnSpc>
            <a:spcBef>
              <a:spcPct val="0"/>
            </a:spcBef>
            <a:spcAft>
              <a:spcPct val="35000"/>
            </a:spcAft>
          </a:pPr>
          <a:endParaRPr lang="en-IN" sz="1900" kern="1200" dirty="0"/>
        </a:p>
        <a:p>
          <a:pPr marL="171450" lvl="1" indent="-171450" algn="l" defTabSz="800100">
            <a:lnSpc>
              <a:spcPct val="90000"/>
            </a:lnSpc>
            <a:spcBef>
              <a:spcPct val="0"/>
            </a:spcBef>
            <a:spcAft>
              <a:spcPct val="15000"/>
            </a:spcAft>
            <a:buChar char="••"/>
          </a:pPr>
          <a:r>
            <a:rPr lang="en-IN" sz="1800" kern="1200" dirty="0" smtClean="0"/>
            <a:t>Integrated circuits developed, transistors placed on silicon chips</a:t>
          </a:r>
          <a:endParaRPr lang="en-IN" sz="1800" kern="1200" dirty="0"/>
        </a:p>
        <a:p>
          <a:pPr marL="171450" lvl="1" indent="-171450" algn="l" defTabSz="800100">
            <a:lnSpc>
              <a:spcPct val="90000"/>
            </a:lnSpc>
            <a:spcBef>
              <a:spcPct val="0"/>
            </a:spcBef>
            <a:spcAft>
              <a:spcPct val="15000"/>
            </a:spcAft>
            <a:buChar char="••"/>
          </a:pPr>
          <a:r>
            <a:rPr lang="en-IN" sz="1800" kern="1200" dirty="0" smtClean="0"/>
            <a:t>Users interacted with keyboards and mouse and interfaced with OS</a:t>
          </a:r>
          <a:endParaRPr lang="en-IN" sz="1800" kern="1200" dirty="0"/>
        </a:p>
        <a:p>
          <a:pPr marL="171450" lvl="1" indent="-171450" algn="l" defTabSz="800100">
            <a:lnSpc>
              <a:spcPct val="90000"/>
            </a:lnSpc>
            <a:spcBef>
              <a:spcPct val="0"/>
            </a:spcBef>
            <a:spcAft>
              <a:spcPct val="15000"/>
            </a:spcAft>
            <a:buChar char="••"/>
          </a:pPr>
          <a:r>
            <a:rPr lang="en-IN" sz="1800" kern="1200" dirty="0" smtClean="0"/>
            <a:t>Run multiple applications at one time.</a:t>
          </a:r>
          <a:endParaRPr lang="en-IN" sz="1800" kern="1200" dirty="0"/>
        </a:p>
      </dsp:txBody>
      <dsp:txXfrm>
        <a:off x="2328339" y="3736483"/>
        <a:ext cx="8464155" cy="1698401"/>
      </dsp:txXfrm>
    </dsp:sp>
    <dsp:sp modelId="{4DD185A2-6EB4-463C-8EAB-BA465E66FB46}">
      <dsp:nvSpPr>
        <dsp:cNvPr id="0" name=""/>
        <dsp:cNvSpPr/>
      </dsp:nvSpPr>
      <dsp:spPr>
        <a:xfrm>
          <a:off x="169840" y="3906323"/>
          <a:ext cx="2158499" cy="1358721"/>
        </a:xfrm>
        <a:prstGeom prst="roundRect">
          <a:avLst>
            <a:gd name="adj" fmla="val 10000"/>
          </a:avLst>
        </a:prstGeom>
        <a:blipFill rotWithShape="0">
          <a:blip xmlns:r="http://schemas.openxmlformats.org/officeDocument/2006/relationships" r:embed="rId3"/>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B950F0E-45A1-4EC9-B1CA-9B3D201FDAD9}">
      <dsp:nvSpPr>
        <dsp:cNvPr id="0" name=""/>
        <dsp:cNvSpPr/>
      </dsp:nvSpPr>
      <dsp:spPr>
        <a:xfrm>
          <a:off x="0" y="0"/>
          <a:ext cx="10650828" cy="1686327"/>
        </a:xfrm>
        <a:prstGeom prst="roundRect">
          <a:avLst>
            <a:gd name="adj" fmla="val 10000"/>
          </a:avLst>
        </a:prstGeom>
        <a:solidFill>
          <a:schemeClr val="tx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endParaRPr lang="en-IN" sz="1800" kern="1200" dirty="0"/>
        </a:p>
        <a:p>
          <a:pPr marL="171450" lvl="1" indent="-171450" algn="l" defTabSz="800100">
            <a:lnSpc>
              <a:spcPct val="90000"/>
            </a:lnSpc>
            <a:spcBef>
              <a:spcPct val="0"/>
            </a:spcBef>
            <a:spcAft>
              <a:spcPct val="15000"/>
            </a:spcAft>
            <a:buChar char="••"/>
          </a:pPr>
          <a:r>
            <a:rPr lang="en-IN" sz="1800" kern="1200" dirty="0" smtClean="0"/>
            <a:t>Used VLSI, microprocessors</a:t>
          </a:r>
          <a:endParaRPr lang="en-IN" sz="1800" kern="1200" dirty="0"/>
        </a:p>
        <a:p>
          <a:pPr marL="171450" lvl="1" indent="-171450" algn="l" defTabSz="800100">
            <a:lnSpc>
              <a:spcPct val="90000"/>
            </a:lnSpc>
            <a:spcBef>
              <a:spcPct val="0"/>
            </a:spcBef>
            <a:spcAft>
              <a:spcPct val="15000"/>
            </a:spcAft>
            <a:buChar char="••"/>
          </a:pPr>
          <a:r>
            <a:rPr lang="en-US" sz="1800" b="0" i="0" kern="1200" dirty="0" smtClean="0"/>
            <a:t>Time sharing, real time networks, distributed operating system </a:t>
          </a:r>
          <a:endParaRPr lang="en-IN" sz="1800" kern="1200" dirty="0"/>
        </a:p>
        <a:p>
          <a:pPr marL="171450" lvl="1" indent="-171450" algn="l" defTabSz="800100">
            <a:lnSpc>
              <a:spcPct val="90000"/>
            </a:lnSpc>
            <a:spcBef>
              <a:spcPct val="0"/>
            </a:spcBef>
            <a:spcAft>
              <a:spcPct val="15000"/>
            </a:spcAft>
            <a:buChar char="••"/>
          </a:pPr>
          <a:r>
            <a:rPr lang="en-US" sz="1800" b="0" i="0" kern="1200" dirty="0" smtClean="0"/>
            <a:t>DEC 10, STAR 1000,PDP 11,CRAY-1(Super Computer), CRAY-X-MP(Super Computer)</a:t>
          </a:r>
          <a:endParaRPr lang="en-IN" sz="1800" b="0" i="0" kern="1200" dirty="0"/>
        </a:p>
        <a:p>
          <a:pPr marL="228600" lvl="1" indent="-228600" algn="l" defTabSz="1066800">
            <a:lnSpc>
              <a:spcPct val="90000"/>
            </a:lnSpc>
            <a:spcBef>
              <a:spcPct val="0"/>
            </a:spcBef>
            <a:spcAft>
              <a:spcPct val="15000"/>
            </a:spcAft>
            <a:buChar char="••"/>
          </a:pPr>
          <a:endParaRPr lang="en-IN" sz="2400" kern="1200" dirty="0"/>
        </a:p>
        <a:p>
          <a:pPr marL="228600" lvl="1" indent="-228600" algn="l" defTabSz="1066800">
            <a:lnSpc>
              <a:spcPct val="90000"/>
            </a:lnSpc>
            <a:spcBef>
              <a:spcPct val="0"/>
            </a:spcBef>
            <a:spcAft>
              <a:spcPct val="15000"/>
            </a:spcAft>
            <a:buChar char="••"/>
          </a:pPr>
          <a:endParaRPr lang="en-IN" sz="2400" kern="1200" dirty="0"/>
        </a:p>
      </dsp:txBody>
      <dsp:txXfrm>
        <a:off x="2298798" y="0"/>
        <a:ext cx="8352029" cy="1686327"/>
      </dsp:txXfrm>
    </dsp:sp>
    <dsp:sp modelId="{4782D0B4-7D05-49BC-98E8-55A8CA45E2BA}">
      <dsp:nvSpPr>
        <dsp:cNvPr id="0" name=""/>
        <dsp:cNvSpPr/>
      </dsp:nvSpPr>
      <dsp:spPr>
        <a:xfrm>
          <a:off x="168632" y="168632"/>
          <a:ext cx="2130165" cy="1349061"/>
        </a:xfrm>
        <a:prstGeom prst="roundRect">
          <a:avLst>
            <a:gd name="adj" fmla="val 10000"/>
          </a:avLst>
        </a:prstGeom>
        <a:blipFill rotWithShape="0">
          <a:blip xmlns:r="http://schemas.openxmlformats.org/officeDocument/2006/relationships" r:embed="rId1"/>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BC8A605-4EF6-46D5-A81E-1AE6767E47B3}">
      <dsp:nvSpPr>
        <dsp:cNvPr id="0" name=""/>
        <dsp:cNvSpPr/>
      </dsp:nvSpPr>
      <dsp:spPr>
        <a:xfrm>
          <a:off x="0" y="1854959"/>
          <a:ext cx="10650828" cy="1686327"/>
        </a:xfrm>
        <a:prstGeom prst="roundRect">
          <a:avLst>
            <a:gd name="adj" fmla="val 10000"/>
          </a:avLst>
        </a:prstGeom>
        <a:solidFill>
          <a:schemeClr val="accent2">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t" anchorCtr="0">
          <a:noAutofit/>
        </a:bodyPr>
        <a:lstStyle/>
        <a:p>
          <a:pPr lvl="0" algn="l" defTabSz="977900">
            <a:lnSpc>
              <a:spcPct val="90000"/>
            </a:lnSpc>
            <a:spcBef>
              <a:spcPct val="0"/>
            </a:spcBef>
            <a:spcAft>
              <a:spcPct val="35000"/>
            </a:spcAft>
          </a:pPr>
          <a:endParaRPr lang="en-IN" sz="2200" kern="1200" dirty="0"/>
        </a:p>
        <a:p>
          <a:pPr marL="171450" lvl="1" indent="-171450" algn="l" defTabSz="755650">
            <a:lnSpc>
              <a:spcPct val="90000"/>
            </a:lnSpc>
            <a:spcBef>
              <a:spcPct val="0"/>
            </a:spcBef>
            <a:spcAft>
              <a:spcPct val="15000"/>
            </a:spcAft>
            <a:buChar char="••"/>
          </a:pPr>
          <a:r>
            <a:rPr lang="en-IN" sz="1700" kern="1200" dirty="0" smtClean="0"/>
            <a:t>VLSI became ULSI</a:t>
          </a:r>
          <a:endParaRPr lang="en-IN" sz="1700" kern="1200" dirty="0"/>
        </a:p>
        <a:p>
          <a:pPr marL="171450" lvl="1" indent="-171450" algn="l" defTabSz="755650">
            <a:lnSpc>
              <a:spcPct val="90000"/>
            </a:lnSpc>
            <a:spcBef>
              <a:spcPct val="0"/>
            </a:spcBef>
            <a:spcAft>
              <a:spcPct val="15000"/>
            </a:spcAft>
            <a:buChar char="••"/>
          </a:pPr>
          <a:r>
            <a:rPr lang="en-IN" sz="1700" kern="1200" dirty="0" smtClean="0"/>
            <a:t>Parallel processing and Artificial Intelligence</a:t>
          </a:r>
          <a:endParaRPr lang="en-IN" sz="1700" kern="1200" dirty="0"/>
        </a:p>
        <a:p>
          <a:pPr marL="171450" lvl="1" indent="-171450" algn="l" defTabSz="755650">
            <a:lnSpc>
              <a:spcPct val="90000"/>
            </a:lnSpc>
            <a:spcBef>
              <a:spcPct val="0"/>
            </a:spcBef>
            <a:spcAft>
              <a:spcPct val="15000"/>
            </a:spcAft>
            <a:buChar char="••"/>
          </a:pPr>
          <a:r>
            <a:rPr lang="en-US" sz="1700" b="0" i="0" kern="1200" dirty="0" smtClean="0"/>
            <a:t>C and C++, Java, </a:t>
          </a:r>
          <a:r>
            <a:rPr lang="en-US" sz="1700" b="0" i="0" kern="1200" dirty="0" err="1" smtClean="0"/>
            <a:t>.Net</a:t>
          </a:r>
          <a:endParaRPr lang="en-IN" sz="1700" kern="1200" dirty="0"/>
        </a:p>
        <a:p>
          <a:pPr marL="171450" lvl="1" indent="-171450" algn="l" defTabSz="755650">
            <a:lnSpc>
              <a:spcPct val="90000"/>
            </a:lnSpc>
            <a:spcBef>
              <a:spcPct val="0"/>
            </a:spcBef>
            <a:spcAft>
              <a:spcPct val="15000"/>
            </a:spcAft>
            <a:buChar char="••"/>
          </a:pPr>
          <a:r>
            <a:rPr lang="en-IN" sz="1700" kern="1200" dirty="0" smtClean="0"/>
            <a:t>Desktop, Laptop, Notebook, </a:t>
          </a:r>
          <a:r>
            <a:rPr lang="en-IN" sz="1700" kern="1200" dirty="0" err="1" smtClean="0"/>
            <a:t>UltraBook</a:t>
          </a:r>
          <a:r>
            <a:rPr lang="en-IN" sz="1700" kern="1200" dirty="0" smtClean="0"/>
            <a:t>, </a:t>
          </a:r>
          <a:r>
            <a:rPr lang="en-IN" sz="1700" kern="1200" dirty="0" err="1" smtClean="0"/>
            <a:t>ChromeBook</a:t>
          </a:r>
          <a:endParaRPr lang="en-IN" sz="1700" kern="1200" dirty="0"/>
        </a:p>
      </dsp:txBody>
      <dsp:txXfrm>
        <a:off x="2298798" y="1854959"/>
        <a:ext cx="8352029" cy="1686327"/>
      </dsp:txXfrm>
    </dsp:sp>
    <dsp:sp modelId="{676227A7-9FE5-452C-8455-F0462D2A4380}">
      <dsp:nvSpPr>
        <dsp:cNvPr id="0" name=""/>
        <dsp:cNvSpPr/>
      </dsp:nvSpPr>
      <dsp:spPr>
        <a:xfrm>
          <a:off x="128266" y="2094189"/>
          <a:ext cx="2130165" cy="1349061"/>
        </a:xfrm>
        <a:prstGeom prst="roundRect">
          <a:avLst>
            <a:gd name="adj" fmla="val 10000"/>
          </a:avLst>
        </a:prstGeom>
        <a:blipFill rotWithShape="0">
          <a:blip xmlns:r="http://schemas.openxmlformats.org/officeDocument/2006/relationships" r:embed="rId2"/>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08AA2DE-9D37-47A4-9563-E05388289BAC}">
      <dsp:nvSpPr>
        <dsp:cNvPr id="0" name=""/>
        <dsp:cNvSpPr/>
      </dsp:nvSpPr>
      <dsp:spPr>
        <a:xfrm>
          <a:off x="0" y="3709919"/>
          <a:ext cx="10650828" cy="168632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t" anchorCtr="0">
          <a:noAutofit/>
        </a:bodyPr>
        <a:lstStyle/>
        <a:p>
          <a:pPr lvl="0" algn="l" defTabSz="977900">
            <a:lnSpc>
              <a:spcPct val="90000"/>
            </a:lnSpc>
            <a:spcBef>
              <a:spcPct val="0"/>
            </a:spcBef>
            <a:spcAft>
              <a:spcPct val="35000"/>
            </a:spcAft>
          </a:pPr>
          <a:endParaRPr lang="en-IN" sz="2200" kern="1200" dirty="0"/>
        </a:p>
        <a:p>
          <a:pPr marL="171450" lvl="1" indent="-171450" algn="l" defTabSz="755650">
            <a:lnSpc>
              <a:spcPct val="90000"/>
            </a:lnSpc>
            <a:spcBef>
              <a:spcPct val="0"/>
            </a:spcBef>
            <a:spcAft>
              <a:spcPct val="15000"/>
            </a:spcAft>
            <a:buChar char="••"/>
          </a:pPr>
          <a:r>
            <a:rPr lang="en-US" sz="1700" b="0" i="0" kern="1200" dirty="0" smtClean="0"/>
            <a:t>Intelligent computers, based on artificial neural networks or “artificial brains”</a:t>
          </a:r>
          <a:endParaRPr lang="en-IN" sz="1700" kern="1200" dirty="0"/>
        </a:p>
        <a:p>
          <a:pPr marL="171450" lvl="1" indent="-171450" algn="l" defTabSz="755650">
            <a:lnSpc>
              <a:spcPct val="90000"/>
            </a:lnSpc>
            <a:spcBef>
              <a:spcPct val="0"/>
            </a:spcBef>
            <a:spcAft>
              <a:spcPct val="15000"/>
            </a:spcAft>
            <a:buChar char="••"/>
          </a:pPr>
          <a:r>
            <a:rPr lang="en-US" sz="1700" b="0" i="0" kern="1200" dirty="0" smtClean="0"/>
            <a:t>superconductors as raw material </a:t>
          </a:r>
          <a:endParaRPr lang="en-IN" sz="1700" b="0" i="0" kern="1200" dirty="0"/>
        </a:p>
        <a:p>
          <a:pPr marL="171450" lvl="1" indent="-171450" algn="l" defTabSz="755650">
            <a:lnSpc>
              <a:spcPct val="90000"/>
            </a:lnSpc>
            <a:spcBef>
              <a:spcPct val="0"/>
            </a:spcBef>
            <a:spcAft>
              <a:spcPct val="15000"/>
            </a:spcAft>
            <a:buChar char="••"/>
          </a:pPr>
          <a:r>
            <a:rPr lang="en-IN" sz="1700" b="0" i="0" kern="1200" dirty="0" smtClean="0"/>
            <a:t>Multiple processing units operating simultaneously.</a:t>
          </a:r>
          <a:endParaRPr lang="en-IN" sz="1700" b="0" i="0" kern="1200" dirty="0"/>
        </a:p>
      </dsp:txBody>
      <dsp:txXfrm>
        <a:off x="2298798" y="3709919"/>
        <a:ext cx="8352029" cy="1686327"/>
      </dsp:txXfrm>
    </dsp:sp>
    <dsp:sp modelId="{4DD185A2-6EB4-463C-8EAB-BA465E66FB46}">
      <dsp:nvSpPr>
        <dsp:cNvPr id="0" name=""/>
        <dsp:cNvSpPr/>
      </dsp:nvSpPr>
      <dsp:spPr>
        <a:xfrm>
          <a:off x="195707" y="3926619"/>
          <a:ext cx="2076016" cy="1252927"/>
        </a:xfrm>
        <a:prstGeom prst="roundRect">
          <a:avLst>
            <a:gd name="adj" fmla="val 10000"/>
          </a:avLst>
        </a:prstGeom>
        <a:blipFill rotWithShape="0">
          <a:blip xmlns:r="http://schemas.openxmlformats.org/officeDocument/2006/relationships" r:embed="rId3"/>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F58801-07FB-4092-B741-31E57BA1018D}">
      <dsp:nvSpPr>
        <dsp:cNvPr id="0" name=""/>
        <dsp:cNvSpPr/>
      </dsp:nvSpPr>
      <dsp:spPr>
        <a:xfrm>
          <a:off x="0" y="0"/>
          <a:ext cx="2212845" cy="5201021"/>
        </a:xfrm>
        <a:prstGeom prst="roundRect">
          <a:avLst>
            <a:gd name="adj" fmla="val 10000"/>
          </a:avLst>
        </a:prstGeom>
        <a:solidFill>
          <a:srgbClr val="C4CE4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lvl="0" algn="l" defTabSz="622300">
            <a:lnSpc>
              <a:spcPct val="90000"/>
            </a:lnSpc>
            <a:spcBef>
              <a:spcPct val="0"/>
            </a:spcBef>
            <a:spcAft>
              <a:spcPct val="35000"/>
            </a:spcAft>
          </a:pPr>
          <a:endParaRPr lang="en-US" sz="1400" kern="1200" dirty="0"/>
        </a:p>
      </dsp:txBody>
      <dsp:txXfrm>
        <a:off x="0" y="2080408"/>
        <a:ext cx="2212845" cy="2080408"/>
      </dsp:txXfrm>
    </dsp:sp>
    <dsp:sp modelId="{365DAF33-557A-42CA-8A3F-61F3AA1547C7}">
      <dsp:nvSpPr>
        <dsp:cNvPr id="0" name=""/>
        <dsp:cNvSpPr/>
      </dsp:nvSpPr>
      <dsp:spPr>
        <a:xfrm>
          <a:off x="274182" y="511199"/>
          <a:ext cx="1717339" cy="1441424"/>
        </a:xfrm>
        <a:prstGeom prst="ellipse">
          <a:avLst/>
        </a:prstGeom>
        <a:blipFill rotWithShape="0">
          <a:blip xmlns:r="http://schemas.openxmlformats.org/officeDocument/2006/relationships" r:embed="rId1"/>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35C7896-00EF-4CAF-8EF1-7CA505539901}">
      <dsp:nvSpPr>
        <dsp:cNvPr id="0" name=""/>
        <dsp:cNvSpPr/>
      </dsp:nvSpPr>
      <dsp:spPr>
        <a:xfrm>
          <a:off x="2279230" y="0"/>
          <a:ext cx="2212845" cy="5201021"/>
        </a:xfrm>
        <a:prstGeom prst="roundRect">
          <a:avLst>
            <a:gd name="adj" fmla="val 10000"/>
          </a:avLst>
        </a:prstGeom>
        <a:solidFill>
          <a:srgbClr val="1CADF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lvl="0" algn="ctr" defTabSz="711200">
            <a:lnSpc>
              <a:spcPct val="90000"/>
            </a:lnSpc>
            <a:spcBef>
              <a:spcPct val="0"/>
            </a:spcBef>
            <a:spcAft>
              <a:spcPct val="35000"/>
            </a:spcAft>
          </a:pPr>
          <a:r>
            <a:rPr lang="en-IN" sz="1600" kern="1200" dirty="0" smtClean="0"/>
            <a:t>1.Single user, powerful microprocessor.</a:t>
          </a:r>
        </a:p>
        <a:p>
          <a:pPr lvl="0" algn="ctr" defTabSz="711200">
            <a:lnSpc>
              <a:spcPct val="90000"/>
            </a:lnSpc>
            <a:spcBef>
              <a:spcPct val="0"/>
            </a:spcBef>
            <a:spcAft>
              <a:spcPct val="35000"/>
            </a:spcAft>
          </a:pPr>
          <a:r>
            <a:rPr lang="en-IN" sz="1600" kern="1200" dirty="0" smtClean="0"/>
            <a:t>2. Moderate power, high quality graphics.</a:t>
          </a:r>
        </a:p>
        <a:p>
          <a:pPr lvl="0" algn="ctr" defTabSz="711200">
            <a:lnSpc>
              <a:spcPct val="90000"/>
            </a:lnSpc>
            <a:spcBef>
              <a:spcPct val="0"/>
            </a:spcBef>
            <a:spcAft>
              <a:spcPct val="35000"/>
            </a:spcAft>
          </a:pPr>
          <a:r>
            <a:rPr lang="en-IN" sz="1600" kern="1200" dirty="0" smtClean="0"/>
            <a:t>3. OS: Unix, Windows NT</a:t>
          </a:r>
          <a:endParaRPr lang="en-US" sz="1600" kern="1200" dirty="0"/>
        </a:p>
      </dsp:txBody>
      <dsp:txXfrm>
        <a:off x="2279230" y="2080408"/>
        <a:ext cx="2212845" cy="2080408"/>
      </dsp:txXfrm>
    </dsp:sp>
    <dsp:sp modelId="{C59D676D-9AFC-453F-AFD9-27233D7BE39A}">
      <dsp:nvSpPr>
        <dsp:cNvPr id="0" name=""/>
        <dsp:cNvSpPr/>
      </dsp:nvSpPr>
      <dsp:spPr>
        <a:xfrm>
          <a:off x="2466841" y="438172"/>
          <a:ext cx="1837622" cy="1479717"/>
        </a:xfrm>
        <a:prstGeom prst="ellipse">
          <a:avLst/>
        </a:prstGeom>
        <a:blipFill rotWithShape="0">
          <a:blip xmlns:r="http://schemas.openxmlformats.org/officeDocument/2006/relationships" r:embed="rId2"/>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5362DFF-EBC4-4AF9-8C44-9830E916A3FF}">
      <dsp:nvSpPr>
        <dsp:cNvPr id="0" name=""/>
        <dsp:cNvSpPr/>
      </dsp:nvSpPr>
      <dsp:spPr>
        <a:xfrm>
          <a:off x="4558461" y="0"/>
          <a:ext cx="2212845" cy="5201021"/>
        </a:xfrm>
        <a:prstGeom prst="roundRect">
          <a:avLst>
            <a:gd name="adj" fmla="val 10000"/>
          </a:avLst>
        </a:prstGeom>
        <a:solidFill>
          <a:srgbClr val="75016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lvl="0" algn="ctr" defTabSz="711200">
            <a:lnSpc>
              <a:spcPct val="90000"/>
            </a:lnSpc>
            <a:spcBef>
              <a:spcPct val="0"/>
            </a:spcBef>
            <a:spcAft>
              <a:spcPct val="35000"/>
            </a:spcAft>
          </a:pPr>
          <a:r>
            <a:rPr lang="en-IN" sz="1600" kern="1200" dirty="0" smtClean="0"/>
            <a:t>1. Multi-processing</a:t>
          </a:r>
        </a:p>
        <a:p>
          <a:pPr lvl="0" algn="ctr" defTabSz="711200">
            <a:lnSpc>
              <a:spcPct val="90000"/>
            </a:lnSpc>
            <a:spcBef>
              <a:spcPct val="0"/>
            </a:spcBef>
            <a:spcAft>
              <a:spcPct val="35000"/>
            </a:spcAft>
          </a:pPr>
          <a:r>
            <a:rPr lang="en-IN" sz="1600" kern="1200" dirty="0" smtClean="0"/>
            <a:t>2. Handle 250 users simultaneously</a:t>
          </a:r>
          <a:endParaRPr lang="en-US" sz="1600" kern="1200" dirty="0"/>
        </a:p>
      </dsp:txBody>
      <dsp:txXfrm>
        <a:off x="4558461" y="2080408"/>
        <a:ext cx="2212845" cy="2080408"/>
      </dsp:txXfrm>
    </dsp:sp>
    <dsp:sp modelId="{1036827C-AEA8-438D-BF69-E0FCDA8994D9}">
      <dsp:nvSpPr>
        <dsp:cNvPr id="0" name=""/>
        <dsp:cNvSpPr/>
      </dsp:nvSpPr>
      <dsp:spPr>
        <a:xfrm>
          <a:off x="4774926" y="511199"/>
          <a:ext cx="1779914" cy="1441424"/>
        </a:xfrm>
        <a:prstGeom prst="ellipse">
          <a:avLst/>
        </a:prstGeom>
        <a:blipFill rotWithShape="0">
          <a:blip xmlns:r="http://schemas.openxmlformats.org/officeDocument/2006/relationships" r:embed="rId3"/>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3B212D9-2F6F-49F8-B485-E1E886D2CCE6}">
      <dsp:nvSpPr>
        <dsp:cNvPr id="0" name=""/>
        <dsp:cNvSpPr/>
      </dsp:nvSpPr>
      <dsp:spPr>
        <a:xfrm>
          <a:off x="6837692" y="0"/>
          <a:ext cx="2212845" cy="5201021"/>
        </a:xfrm>
        <a:prstGeom prst="roundRect">
          <a:avLst>
            <a:gd name="adj" fmla="val 10000"/>
          </a:avLst>
        </a:prstGeom>
        <a:solidFill>
          <a:srgbClr val="1CADF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lvl="0" algn="ctr" defTabSz="711200">
            <a:lnSpc>
              <a:spcPct val="90000"/>
            </a:lnSpc>
            <a:spcBef>
              <a:spcPct val="0"/>
            </a:spcBef>
            <a:spcAft>
              <a:spcPct val="35000"/>
            </a:spcAft>
          </a:pPr>
          <a:r>
            <a:rPr lang="en-IN" sz="1600" kern="1200" dirty="0" smtClean="0"/>
            <a:t>1. Large, expensive</a:t>
          </a:r>
        </a:p>
        <a:p>
          <a:pPr lvl="0" algn="ctr" defTabSz="711200">
            <a:lnSpc>
              <a:spcPct val="90000"/>
            </a:lnSpc>
            <a:spcBef>
              <a:spcPct val="0"/>
            </a:spcBef>
            <a:spcAft>
              <a:spcPct val="35000"/>
            </a:spcAft>
          </a:pPr>
          <a:r>
            <a:rPr lang="en-IN" sz="1600" kern="1200" dirty="0" smtClean="0"/>
            <a:t>2. Handle hundreds or thousands users simultaneously.</a:t>
          </a:r>
        </a:p>
        <a:p>
          <a:pPr lvl="0" algn="ctr" defTabSz="711200">
            <a:lnSpc>
              <a:spcPct val="90000"/>
            </a:lnSpc>
            <a:spcBef>
              <a:spcPct val="0"/>
            </a:spcBef>
            <a:spcAft>
              <a:spcPct val="35000"/>
            </a:spcAft>
          </a:pPr>
          <a:r>
            <a:rPr lang="en-IN" sz="1600" kern="1200" dirty="0" smtClean="0"/>
            <a:t>3.Execute many programs concurrently</a:t>
          </a:r>
          <a:endParaRPr lang="en-US" sz="1600" kern="1200" dirty="0"/>
        </a:p>
      </dsp:txBody>
      <dsp:txXfrm>
        <a:off x="6837692" y="2080408"/>
        <a:ext cx="2212845" cy="2080408"/>
      </dsp:txXfrm>
    </dsp:sp>
    <dsp:sp modelId="{3316E808-0CBC-4029-B565-4D83C20586F6}">
      <dsp:nvSpPr>
        <dsp:cNvPr id="0" name=""/>
        <dsp:cNvSpPr/>
      </dsp:nvSpPr>
      <dsp:spPr>
        <a:xfrm>
          <a:off x="7114307" y="511199"/>
          <a:ext cx="1722206" cy="1441424"/>
        </a:xfrm>
        <a:prstGeom prst="ellipse">
          <a:avLst/>
        </a:prstGeom>
        <a:blipFill rotWithShape="0">
          <a:blip xmlns:r="http://schemas.openxmlformats.org/officeDocument/2006/relationships" r:embed="rId4"/>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AC75757-422F-4A26-8D4E-8535CBB6A5A0}">
      <dsp:nvSpPr>
        <dsp:cNvPr id="0" name=""/>
        <dsp:cNvSpPr/>
      </dsp:nvSpPr>
      <dsp:spPr>
        <a:xfrm>
          <a:off x="9116922" y="0"/>
          <a:ext cx="2212845" cy="5201021"/>
        </a:xfrm>
        <a:prstGeom prst="roundRect">
          <a:avLst>
            <a:gd name="adj" fmla="val 10000"/>
          </a:avLst>
        </a:prstGeom>
        <a:solidFill>
          <a:srgbClr val="C4CE4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lvl="0" algn="ctr" defTabSz="711200">
            <a:lnSpc>
              <a:spcPct val="90000"/>
            </a:lnSpc>
            <a:spcBef>
              <a:spcPct val="0"/>
            </a:spcBef>
            <a:spcAft>
              <a:spcPct val="35000"/>
            </a:spcAft>
          </a:pPr>
          <a:r>
            <a:rPr lang="en-IN" sz="1600" kern="1200" dirty="0" smtClean="0"/>
            <a:t>1. Fastest, expensive</a:t>
          </a:r>
        </a:p>
        <a:p>
          <a:pPr lvl="0" algn="ctr" defTabSz="711200">
            <a:lnSpc>
              <a:spcPct val="90000"/>
            </a:lnSpc>
            <a:spcBef>
              <a:spcPct val="0"/>
            </a:spcBef>
            <a:spcAft>
              <a:spcPct val="35000"/>
            </a:spcAft>
          </a:pPr>
          <a:r>
            <a:rPr lang="en-IN" sz="1600" kern="1200" dirty="0" smtClean="0"/>
            <a:t>2. Specialized applications like weather forecasting, simulations, nuclear energy etc.</a:t>
          </a:r>
          <a:endParaRPr lang="en-US" sz="1600" kern="1200" dirty="0"/>
        </a:p>
      </dsp:txBody>
      <dsp:txXfrm>
        <a:off x="9116922" y="2080408"/>
        <a:ext cx="2212845" cy="2080408"/>
      </dsp:txXfrm>
    </dsp:sp>
    <dsp:sp modelId="{B1F20074-9EE8-4ABD-B692-32224013A693}">
      <dsp:nvSpPr>
        <dsp:cNvPr id="0" name=""/>
        <dsp:cNvSpPr/>
      </dsp:nvSpPr>
      <dsp:spPr>
        <a:xfrm>
          <a:off x="9364684" y="584235"/>
          <a:ext cx="1664498" cy="1441424"/>
        </a:xfrm>
        <a:prstGeom prst="ellipse">
          <a:avLst/>
        </a:prstGeom>
        <a:blipFill rotWithShape="0">
          <a:blip xmlns:r="http://schemas.openxmlformats.org/officeDocument/2006/relationships" r:embed="rId5"/>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F714C3F-63E7-4873-9EEC-456746DEFAD6}">
      <dsp:nvSpPr>
        <dsp:cNvPr id="0" name=""/>
        <dsp:cNvSpPr/>
      </dsp:nvSpPr>
      <dsp:spPr>
        <a:xfrm>
          <a:off x="453190" y="4160816"/>
          <a:ext cx="10423386" cy="780153"/>
        </a:xfrm>
        <a:prstGeom prst="leftRightArrow">
          <a:avLst/>
        </a:prstGeom>
        <a:solidFill>
          <a:schemeClr val="accent1">
            <a:tint val="6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funnel1">
  <dgm:title val=""/>
  <dgm:desc val=""/>
  <dgm:catLst>
    <dgm:cat type="relationship" pri="2000"/>
    <dgm:cat type="process" pri="27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4"/>
      <dgm:resizeHandles val="exact"/>
    </dgm:varLst>
    <dgm:alg type="composite">
      <dgm:param type="ar" val="1.25"/>
    </dgm:alg>
    <dgm:shape xmlns:r="http://schemas.openxmlformats.org/officeDocument/2006/relationships" r:blip="">
      <dgm:adjLst/>
    </dgm:shape>
    <dgm:presOf/>
    <dgm:choose name="Name1">
      <dgm:if name="Name2" axis="ch" ptType="node" func="cnt" op="equ" val="2">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w" for="ch" forName="item1" refType="w" fact="0.35"/>
          <dgm:constr type="h" for="ch" forName="item1" refType="w" fact="0.35"/>
          <dgm:constr type="t" for="ch" forName="item1" refType="h" fact="0.05"/>
          <dgm:constr type="l" for="ch" forName="item1" refType="w" fact="0.125"/>
          <dgm:constr type="primFontSz" for="ch" forName="item1" op="equ" val="65"/>
          <dgm:constr type="w" for="ch" forName="funnel" refType="w" fact="0.7"/>
          <dgm:constr type="h" for="ch" forName="funnel" refType="h" fact="0.7"/>
          <dgm:constr type="t" for="ch" forName="funnel"/>
          <dgm:constr type="l" for="ch" forName="funnel"/>
        </dgm:constrLst>
      </dgm:if>
      <dgm:else name="Name3">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primFontSz" for="ch" forName="rectangle" val="65"/>
          <dgm:constr type="w" for="ch" forName="item1" refType="w" fact="0.225"/>
          <dgm:constr type="h" for="ch" forName="item1" refType="w" fact="0.225"/>
          <dgm:constr type="t" for="ch" forName="item1" refType="h" fact="0.336"/>
          <dgm:constr type="l" for="ch" forName="item1" refType="w" fact="0.261"/>
          <dgm:constr type="primFontSz" for="ch" forName="item1" val="65"/>
          <dgm:constr type="w" for="ch" forName="item2" refType="w" fact="0.225"/>
          <dgm:constr type="h" for="ch" forName="item2" refType="w" fact="0.225"/>
          <dgm:constr type="t" for="ch" forName="item2" refType="h" fact="0.125"/>
          <dgm:constr type="l" for="ch" forName="item2" refType="w" fact="0.1"/>
          <dgm:constr type="primFontSz" for="ch" forName="item2" refType="primFontSz" refFor="ch" refForName="item1" op="equ"/>
          <dgm:constr type="w" for="ch" forName="item3" refType="w" fact="0.225"/>
          <dgm:constr type="h" for="ch" forName="item3" refType="w" fact="0.225"/>
          <dgm:constr type="t" for="ch" forName="item3" refType="h" fact="0.057"/>
          <dgm:constr type="l" for="ch" forName="item3" refType="w" fact="0.33"/>
          <dgm:constr type="primFontSz" for="ch" forName="item3" refType="primFontSz" refFor="ch" refForName="item1" op="equ"/>
          <dgm:constr type="w" for="ch" forName="funnel" refType="w" fact="0.7"/>
          <dgm:constr type="h" for="ch" forName="funnel" refType="h" fact="0.7"/>
          <dgm:constr type="t" for="ch" forName="funnel"/>
          <dgm:constr type="l" for="ch" forName="funnel"/>
        </dgm:constrLst>
      </dgm:else>
    </dgm:choose>
    <dgm:ruleLst/>
    <dgm:choose name="Name4">
      <dgm:if name="Name5" axis="ch" ptType="node" func="cnt" op="gte" val="1">
        <dgm:layoutNode name="ellipse" styleLbl="trBgShp">
          <dgm:alg type="sp"/>
          <dgm:shape xmlns:r="http://schemas.openxmlformats.org/officeDocument/2006/relationships" type="ellipse" r:blip="">
            <dgm:adjLst/>
          </dgm:shape>
          <dgm:presOf/>
          <dgm:constrLst/>
          <dgm:ruleLst/>
        </dgm:layoutNode>
        <dgm:layoutNode name="arrow1" styleLbl="fgShp">
          <dgm:alg type="sp"/>
          <dgm:shape xmlns:r="http://schemas.openxmlformats.org/officeDocument/2006/relationships" type="downArrow" r:blip="">
            <dgm:adjLst/>
          </dgm:shape>
          <dgm:presOf/>
          <dgm:constrLst/>
          <dgm:ruleLst/>
        </dgm:layoutNode>
        <dgm:layoutNode name="rectangle" styleLbl="revTx">
          <dgm:varLst>
            <dgm:bulletEnabled val="1"/>
          </dgm:varLst>
          <dgm:alg type="tx">
            <dgm:param type="txAnchorHorzCh" val="ctr"/>
          </dgm:alg>
          <dgm:shape xmlns:r="http://schemas.openxmlformats.org/officeDocument/2006/relationships" type="rect" r:blip="">
            <dgm:adjLst/>
          </dgm:shape>
          <dgm:choose name="Name6">
            <dgm:if name="Name7" axis="ch" ptType="node" func="cnt" op="equ" val="1">
              <dgm:presOf axis="ch desOrSelf" ptType="node node" st="1 1" cnt="1 0"/>
            </dgm:if>
            <dgm:if name="Name8" axis="ch" ptType="node" func="cnt" op="equ" val="2">
              <dgm:presOf axis="ch desOrSelf" ptType="node node" st="2 1" cnt="1 0"/>
            </dgm:if>
            <dgm:if name="Name9" axis="ch" ptType="node" func="cnt" op="equ" val="3">
              <dgm:presOf axis="ch desOrSelf" ptType="node node" st="3 1" cnt="1 0"/>
            </dgm:if>
            <dgm:else name="Name10">
              <dgm:presOf axis="ch desOrSelf" ptType="node node" st="4 1" cnt="1 0"/>
            </dgm:else>
          </dgm:choose>
          <dgm:constrLst/>
          <dgm:ruleLst>
            <dgm:rule type="primFontSz" val="5" fact="NaN" max="NaN"/>
          </dgm:ruleLst>
        </dgm:layoutNode>
        <dgm:forEach name="Name11" axis="ch" ptType="node" st="2" cnt="1">
          <dgm:layoutNode name="item1" styleLbl="node1">
            <dgm:varLst>
              <dgm:bulletEnabled val="1"/>
            </dgm:varLst>
            <dgm:alg type="tx">
              <dgm:param type="txAnchorVertCh" val="mid"/>
            </dgm:alg>
            <dgm:shape xmlns:r="http://schemas.openxmlformats.org/officeDocument/2006/relationships" type="ellipse" r:blip="">
              <dgm:adjLst/>
            </dgm:shape>
            <dgm:choose name="Name12">
              <dgm:if name="Name13" axis="root ch" ptType="all node" func="cnt" op="equ" val="1">
                <dgm:presOf/>
              </dgm:if>
              <dgm:if name="Name14" axis="root ch" ptType="all node" func="cnt" op="equ" val="2">
                <dgm:presOf axis="root ch desOrSelf" ptType="all node node" st="1 1 1" cnt="0 1 0"/>
              </dgm:if>
              <dgm:if name="Name15" axis="root ch" ptType="all node" func="cnt" op="equ" val="3">
                <dgm:presOf axis="root ch desOrSelf" ptType="all node node" st="1 2 1" cnt="0 1 0"/>
              </dgm:if>
              <dgm:else name="Name16">
                <dgm:presOf axis="root ch desOrSelf" ptType="all node node" st="1 3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17" axis="ch" ptType="node" st="3" cnt="1">
          <dgm:layoutNode name="item2" styleLbl="node1">
            <dgm:varLst>
              <dgm:bulletEnabled val="1"/>
            </dgm:varLst>
            <dgm:alg type="tx">
              <dgm:param type="txAnchorVertCh" val="mid"/>
            </dgm:alg>
            <dgm:shape xmlns:r="http://schemas.openxmlformats.org/officeDocument/2006/relationships" type="ellipse" r:blip="">
              <dgm:adjLst/>
            </dgm:shape>
            <dgm:choose name="Name18">
              <dgm:if name="Name19" axis="root ch" ptType="all node" func="cnt" op="equ" val="1">
                <dgm:presOf/>
              </dgm:if>
              <dgm:if name="Name20" axis="root ch" ptType="all node" func="cnt" op="equ" val="2">
                <dgm:presOf/>
              </dgm:if>
              <dgm:if name="Name21" axis="root ch" ptType="all node" func="cnt" op="equ" val="3">
                <dgm:presOf axis="root ch desOrSelf" ptType="all node node" st="1 1 1" cnt="0 1 0"/>
              </dgm:if>
              <dgm:else name="Name22">
                <dgm:presOf axis="root ch desOrSelf" ptType="all node node" st="1 2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23" axis="ch" ptType="node" st="4" cnt="1">
          <dgm:layoutNode name="item3" styleLbl="node1">
            <dgm:varLst>
              <dgm:bulletEnabled val="1"/>
            </dgm:varLst>
            <dgm:alg type="tx">
              <dgm:param type="txAnchorVertCh" val="mid"/>
            </dgm:alg>
            <dgm:shape xmlns:r="http://schemas.openxmlformats.org/officeDocument/2006/relationships" type="ellipse" r:blip="">
              <dgm:adjLst/>
            </dgm:shape>
            <dgm:choose name="Name24">
              <dgm:if name="Name25" axis="root ch" ptType="all node" func="cnt" op="equ" val="1">
                <dgm:presOf/>
              </dgm:if>
              <dgm:if name="Name26" axis="root ch" ptType="all node" func="cnt" op="equ" val="2">
                <dgm:presOf/>
              </dgm:if>
              <dgm:if name="Name27" axis="root ch" ptType="all node" func="cnt" op="equ" val="3">
                <dgm:presOf/>
              </dgm:if>
              <dgm:else name="Name28">
                <dgm:presOf axis="root ch desOrSelf" ptType="all node node" st="1 1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layoutNode name="funnel" styleLbl="trAlignAcc1">
          <dgm:alg type="sp"/>
          <dgm:shape xmlns:r="http://schemas.openxmlformats.org/officeDocument/2006/relationships" type="funnel" r:blip="">
            <dgm:adjLst/>
          </dgm:shape>
          <dgm:presOf/>
          <dgm:constrLst/>
          <dgm:ruleLst/>
        </dgm:layoutNode>
      </dgm:if>
      <dgm:else name="Name29"/>
    </dgm:choose>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4.xml><?xml version="1.0" encoding="utf-8"?>
<dgm:layoutDef xmlns:dgm="http://schemas.openxmlformats.org/drawingml/2006/diagram" xmlns:a="http://schemas.openxmlformats.org/drawingml/2006/main" uniqueId="urn:microsoft.com/office/officeart/2005/8/layout/pList2#1">
  <dgm:title val=""/>
  <dgm:desc val=""/>
  <dgm:catLst>
    <dgm:cat type="list" pri="1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bkgdShp" refType="w"/>
      <dgm:constr type="h" for="ch" forName="bkgdShp" refType="h" fact="0.45"/>
      <dgm:constr type="t" for="ch" forName="bkgdShp"/>
      <dgm:constr type="w" for="ch" forName="linComp" refType="w" fact="0.94"/>
      <dgm:constr type="h" for="ch" forName="linComp" refType="h"/>
      <dgm:constr type="ctrX" for="ch" forName="linComp" refType="w" fact="0.5"/>
    </dgm:constrLst>
    <dgm:ruleLst/>
    <dgm:choose name="Name1">
      <dgm:if name="Name2" axis="ch" ptType="node" func="cnt" op="gte" val="1">
        <dgm:layoutNode name="bkgdShp" styleLbl="alignAccFollowNode1">
          <dgm:alg type="sp"/>
          <dgm:shape xmlns:r="http://schemas.openxmlformats.org/officeDocument/2006/relationships" type="roundRect" r:blip="">
            <dgm:adjLst>
              <dgm:adj idx="1" val="0.1"/>
            </dgm:adjLst>
          </dgm:shape>
          <dgm:presOf/>
          <dgm:constrLst/>
          <dgm:ruleLst/>
        </dgm:layoutNode>
        <dgm:layoutNode name="linComp">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1"/>
            <dgm:constr type="h" for="ch" ptType="sibTrans" op="equ"/>
            <dgm:constr type="h" for="ch" forName="compNode" op="equ"/>
            <dgm:constr type="primFontSz" for="des" forName="node" op="equ"/>
          </dgm:constrLst>
          <dgm:ruleLst/>
          <dgm:forEach name="nodesForEach" axis="ch" ptType="node">
            <dgm:layoutNode name="compNode">
              <dgm:alg type="composite"/>
              <dgm:shape xmlns:r="http://schemas.openxmlformats.org/officeDocument/2006/relationships" r:blip="">
                <dgm:adjLst/>
              </dgm:shape>
              <dgm:presOf/>
              <dgm:constrLst>
                <dgm:constr type="w" for="ch" forName="node" refType="w"/>
                <dgm:constr type="h" for="ch" forName="node" refType="h" fact="0.55"/>
                <dgm:constr type="b" for="ch" forName="node" refType="h"/>
                <dgm:constr type="w" for="ch" forName="invisiNode" refType="w" fact="0.75"/>
                <dgm:constr type="h" for="ch" forName="invisiNode" refType="h" fact="0.06"/>
                <dgm:constr type="t" for="ch" forName="invisiNode"/>
                <dgm:constr type="w" for="ch" forName="imagNode" refType="w"/>
                <dgm:constr type="h" for="ch" forName="imagNode" refType="h" fact="0.33"/>
                <dgm:constr type="ctrX" for="ch" forName="imagNode" refType="w" fact="0.5"/>
                <dgm:constr type="t" for="ch" forName="imagNode" refType="h" fact="0.06"/>
              </dgm:constrLst>
              <dgm:ruleLst/>
              <dgm:layoutNode name="node" styleLbl="node1">
                <dgm:varLst>
                  <dgm:bulletEnabled val="1"/>
                </dgm:varLst>
                <dgm:alg type="tx">
                  <dgm:param type="txAnchorVert" val="t"/>
                </dgm:alg>
                <dgm:shape xmlns:r="http://schemas.openxmlformats.org/officeDocument/2006/relationships" rot="180" type="round2SameRect" r:blip="">
                  <dgm:adjLst>
                    <dgm:adj idx="1" val="0.105"/>
                  </dgm:adjLst>
                </dgm:shape>
                <dgm:presOf axis="desOrSelf" ptType="node"/>
                <dgm:constrLst>
                  <dgm:constr type="primFontSz" val="65"/>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roundRect" r:blip="" zOrderOff="-2" blipPhldr="1">
                  <dgm:adjLst>
                    <dgm:adj idx="1" val="0.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if>
      <dgm:else name="Name6"/>
    </dgm:choose>
  </dgm:layoutNode>
</dgm:layoutDef>
</file>

<file path=ppt/diagrams/layout5.xml><?xml version="1.0" encoding="utf-8"?>
<dgm:layoutDef xmlns:dgm="http://schemas.openxmlformats.org/drawingml/2006/diagram" xmlns:a="http://schemas.openxmlformats.org/drawingml/2006/main" uniqueId="urn:microsoft.com/office/officeart/2005/8/layout/vList4#1">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vList4#1">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hList7#1">
  <dgm:title val=""/>
  <dgm:desc val=""/>
  <dgm:catLst>
    <dgm:cat type="list" pri="12000"/>
    <dgm:cat type="process" pri="20000"/>
    <dgm:cat type="relationship" pri="14000"/>
    <dgm:cat type="convert" pri="8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SG"/>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7BDCBE1-8479-47B4-BFD5-5B4CEE558A18}" type="datetimeFigureOut">
              <a:rPr lang="en-SG" smtClean="0"/>
              <a:pPr/>
              <a:t>14/9/2019</a:t>
            </a:fld>
            <a:endParaRPr lang="en-SG"/>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SG"/>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SG"/>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SG"/>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50716B2-2F28-4178-9472-AF2D7EE939AD}" type="slidenum">
              <a:rPr lang="en-SG" smtClean="0"/>
              <a:pPr/>
              <a:t>‹#›</a:t>
            </a:fld>
            <a:endParaRPr lang="en-SG"/>
          </a:p>
        </p:txBody>
      </p:sp>
    </p:spTree>
    <p:extLst>
      <p:ext uri="{BB962C8B-B14F-4D97-AF65-F5344CB8AC3E}">
        <p14:creationId xmlns:p14="http://schemas.microsoft.com/office/powerpoint/2010/main" val="6712402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Slide Image Placeholder 1"/>
          <p:cNvSpPr>
            <a:spLocks noGrp="1" noRot="1" noChangeAspect="1" noTextEdit="1"/>
          </p:cNvSpPr>
          <p:nvPr>
            <p:ph type="sldImg"/>
          </p:nvPr>
        </p:nvSpPr>
        <p:spPr bwMode="auto">
          <a:noFill/>
          <a:ln>
            <a:solidFill>
              <a:srgbClr val="000000"/>
            </a:solidFill>
            <a:miter lim="800000"/>
            <a:headEnd/>
            <a:tailEnd/>
          </a:ln>
        </p:spPr>
      </p:sp>
      <p:sp>
        <p:nvSpPr>
          <p:cNvPr id="71683"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smtClean="0"/>
              <a:t>This presentation demonstrates the new capabilities of PowerPoint and it is best viewed in Slide Show. These slides are designed to give you great ideas for the presentations you’ll create in PowerPoint 2010!</a:t>
            </a:r>
          </a:p>
          <a:p>
            <a:pPr eaLnBrk="1" hangingPunct="1">
              <a:spcBef>
                <a:spcPct val="0"/>
              </a:spcBef>
            </a:pPr>
            <a:endParaRPr lang="en-US" smtClean="0"/>
          </a:p>
          <a:p>
            <a:pPr eaLnBrk="1" hangingPunct="1">
              <a:spcBef>
                <a:spcPct val="0"/>
              </a:spcBef>
            </a:pPr>
            <a:r>
              <a:rPr lang="en-US" smtClean="0"/>
              <a:t>For more sample templates, click the File tab, and then on the New tab, click Sample Templates.</a:t>
            </a:r>
          </a:p>
        </p:txBody>
      </p:sp>
      <p:sp>
        <p:nvSpPr>
          <p:cNvPr id="40964"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DF3A4349-A2A8-4AAA-90DE-AE5FB3C4203F}" type="slidenum">
              <a:rPr lang="en-US" smtClean="0"/>
              <a:pPr fontAlgn="base">
                <a:spcBef>
                  <a:spcPct val="0"/>
                </a:spcBef>
                <a:spcAft>
                  <a:spcPct val="0"/>
                </a:spcAft>
                <a:defRPr/>
              </a:pPr>
              <a:t>1</a:t>
            </a:fld>
            <a:endParaRPr lang="en-US"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Slide Image Placeholder 1"/>
          <p:cNvSpPr>
            <a:spLocks noGrp="1" noRot="1" noChangeAspect="1" noTextEdit="1"/>
          </p:cNvSpPr>
          <p:nvPr>
            <p:ph type="sldImg"/>
          </p:nvPr>
        </p:nvSpPr>
        <p:spPr bwMode="auto">
          <a:noFill/>
          <a:ln>
            <a:solidFill>
              <a:srgbClr val="000000"/>
            </a:solidFill>
            <a:miter lim="800000"/>
            <a:headEnd/>
            <a:tailEnd/>
          </a:ln>
        </p:spPr>
      </p:sp>
      <p:sp>
        <p:nvSpPr>
          <p:cNvPr id="72707"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41988"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4C84487E-A330-4297-A091-37268353FFAC}" type="slidenum">
              <a:rPr lang="en-US" smtClean="0"/>
              <a:pPr fontAlgn="base">
                <a:spcBef>
                  <a:spcPct val="0"/>
                </a:spcBef>
                <a:spcAft>
                  <a:spcPct val="0"/>
                </a:spcAft>
                <a:defRPr/>
              </a:pPr>
              <a:t>6</a:t>
            </a:fld>
            <a:endParaRPr lang="en-US" smtClean="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1524000" y="3723505"/>
            <a:ext cx="9144000" cy="486033"/>
          </a:xfrm>
          <a:ln>
            <a:noFill/>
          </a:ln>
        </p:spPr>
        <p:txBody>
          <a:bodyPr anchor="b">
            <a:noAutofit/>
          </a:bodyPr>
          <a:lstStyle>
            <a:lvl1pPr algn="ctr">
              <a:defRPr sz="3200">
                <a:solidFill>
                  <a:schemeClr val="bg1">
                    <a:lumMod val="95000"/>
                  </a:schemeClr>
                </a:solidFill>
              </a:defRPr>
            </a:lvl1pPr>
          </a:lstStyle>
          <a:p>
            <a:r>
              <a:rPr lang="en-US" dirty="0" smtClean="0"/>
              <a:t>Click to edit Master title style</a:t>
            </a:r>
            <a:endParaRPr lang="en-SG" dirty="0"/>
          </a:p>
        </p:txBody>
      </p:sp>
      <p:sp>
        <p:nvSpPr>
          <p:cNvPr id="3" name="Subtitle 2"/>
          <p:cNvSpPr>
            <a:spLocks noGrp="1"/>
          </p:cNvSpPr>
          <p:nvPr>
            <p:ph type="subTitle" idx="1"/>
          </p:nvPr>
        </p:nvSpPr>
        <p:spPr>
          <a:xfrm>
            <a:off x="9152238" y="4580237"/>
            <a:ext cx="2619632" cy="733167"/>
          </a:xfrm>
          <a:ln>
            <a:noFill/>
          </a:ln>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Click to edit Master subtitle style</a:t>
            </a:r>
            <a:endParaRPr lang="en-SG" dirty="0"/>
          </a:p>
        </p:txBody>
      </p:sp>
    </p:spTree>
    <p:extLst>
      <p:ext uri="{BB962C8B-B14F-4D97-AF65-F5344CB8AC3E}">
        <p14:creationId xmlns:p14="http://schemas.microsoft.com/office/powerpoint/2010/main" val="3519752194"/>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userDrawn="1">
  <p:cSld name="Title with Text ">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0" y="2895600"/>
            <a:ext cx="10058400" cy="2133600"/>
          </a:xfrm>
          <a:prstGeom prst="rect">
            <a:avLst/>
          </a:prstGeom>
          <a:gradFill flip="none" rotWithShape="1">
            <a:gsLst>
              <a:gs pos="63000">
                <a:schemeClr val="tx1">
                  <a:lumMod val="85000"/>
                  <a:lumOff val="15000"/>
                  <a:alpha val="49000"/>
                </a:schemeClr>
              </a:gs>
              <a:gs pos="100000">
                <a:schemeClr val="tx1">
                  <a:lumMod val="95000"/>
                  <a:lumOff val="5000"/>
                  <a:alpha val="56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9" name="Title 1"/>
          <p:cNvSpPr>
            <a:spLocks noGrp="1"/>
          </p:cNvSpPr>
          <p:nvPr>
            <p:ph type="title"/>
          </p:nvPr>
        </p:nvSpPr>
        <p:spPr>
          <a:xfrm>
            <a:off x="553156" y="3200400"/>
            <a:ext cx="9347200" cy="1676400"/>
          </a:xfrm>
        </p:spPr>
        <p:txBody>
          <a:bodyPr>
            <a:normAutofit/>
          </a:bodyPr>
          <a:lstStyle>
            <a:lvl1pPr marL="0" algn="l" defTabSz="914400" rtl="0" eaLnBrk="1" latinLnBrk="0" hangingPunct="1">
              <a:defRPr lang="en-US" sz="4000" kern="1200" dirty="0">
                <a:solidFill>
                  <a:schemeClr val="bg1"/>
                </a:solidFill>
                <a:latin typeface="+mn-lt"/>
                <a:ea typeface="+mn-ea"/>
                <a:cs typeface="+mn-cs"/>
              </a:defRPr>
            </a:lvl1pPr>
          </a:lstStyle>
          <a:p>
            <a:r>
              <a:rPr lang="en-US" smtClean="0"/>
              <a:t>Click to edit Master title style</a:t>
            </a:r>
            <a:endParaRPr lang="en-US" dirty="0"/>
          </a:p>
        </p:txBody>
      </p:sp>
      <p:sp>
        <p:nvSpPr>
          <p:cNvPr id="10" name="Text Placeholder 15"/>
          <p:cNvSpPr>
            <a:spLocks noGrp="1"/>
          </p:cNvSpPr>
          <p:nvPr>
            <p:ph type="body" sz="quarter" idx="14"/>
          </p:nvPr>
        </p:nvSpPr>
        <p:spPr>
          <a:xfrm>
            <a:off x="6197600" y="664780"/>
            <a:ext cx="5588000" cy="381000"/>
          </a:xfrm>
        </p:spPr>
        <p:txBody>
          <a:bodyPr>
            <a:normAutofit/>
          </a:bodyPr>
          <a:lstStyle>
            <a:lvl1pPr algn="r">
              <a:buNone/>
              <a:defRPr lang="en-US" sz="1800" b="1" kern="1200" dirty="0" smtClean="0">
                <a:solidFill>
                  <a:schemeClr val="bg1">
                    <a:lumMod val="65000"/>
                  </a:schemeClr>
                </a:solidFill>
                <a:latin typeface="Calibri" pitchFamily="34" charset="0"/>
                <a:ea typeface="+mn-ea"/>
                <a:cs typeface="+mn-cs"/>
              </a:defRPr>
            </a:lvl1pPr>
          </a:lstStyle>
          <a:p>
            <a:pPr lvl="0"/>
            <a:r>
              <a:rPr lang="en-US" smtClean="0"/>
              <a:t>Click to edit Master text styles</a:t>
            </a:r>
          </a:p>
        </p:txBody>
      </p:sp>
      <p:sp>
        <p:nvSpPr>
          <p:cNvPr id="5" name="Date Placeholder 2"/>
          <p:cNvSpPr>
            <a:spLocks noGrp="1"/>
          </p:cNvSpPr>
          <p:nvPr>
            <p:ph type="dt" sz="half" idx="15"/>
          </p:nvPr>
        </p:nvSpPr>
        <p:spPr>
          <a:xfrm>
            <a:off x="609600" y="6356351"/>
            <a:ext cx="2844800" cy="365125"/>
          </a:xfrm>
          <a:prstGeom prst="rect">
            <a:avLst/>
          </a:prstGeom>
        </p:spPr>
        <p:txBody>
          <a:bodyPr/>
          <a:lstStyle>
            <a:lvl1pPr>
              <a:defRPr>
                <a:solidFill>
                  <a:schemeClr val="bg1"/>
                </a:solidFill>
              </a:defRPr>
            </a:lvl1pPr>
          </a:lstStyle>
          <a:p>
            <a:pPr>
              <a:defRPr/>
            </a:pPr>
            <a:fld id="{C6BF9901-DE29-4E30-AACA-3567A9154AA6}" type="datetime1">
              <a:rPr lang="en-US"/>
              <a:pPr>
                <a:defRPr/>
              </a:pPr>
              <a:t>9/14/2019</a:t>
            </a:fld>
            <a:endParaRPr lang="en-US" dirty="0"/>
          </a:p>
        </p:txBody>
      </p:sp>
      <p:sp>
        <p:nvSpPr>
          <p:cNvPr id="6" name="Footer Placeholder 3"/>
          <p:cNvSpPr>
            <a:spLocks noGrp="1"/>
          </p:cNvSpPr>
          <p:nvPr>
            <p:ph type="ftr" sz="quarter" idx="16"/>
          </p:nvPr>
        </p:nvSpPr>
        <p:spPr>
          <a:xfrm>
            <a:off x="4165600" y="6356351"/>
            <a:ext cx="3860800" cy="365125"/>
          </a:xfrm>
          <a:prstGeom prst="rect">
            <a:avLst/>
          </a:prstGeom>
        </p:spPr>
        <p:txBody>
          <a:bodyPr/>
          <a:lstStyle>
            <a:lvl1pPr>
              <a:defRPr>
                <a:solidFill>
                  <a:schemeClr val="bg1"/>
                </a:solidFill>
              </a:defRPr>
            </a:lvl1pPr>
          </a:lstStyle>
          <a:p>
            <a:pPr>
              <a:defRPr/>
            </a:pPr>
            <a:r>
              <a:rPr lang="en-US"/>
              <a:t>Manvi Breja</a:t>
            </a:r>
          </a:p>
        </p:txBody>
      </p:sp>
      <p:sp>
        <p:nvSpPr>
          <p:cNvPr id="7" name="Slide Number Placeholder 4"/>
          <p:cNvSpPr>
            <a:spLocks noGrp="1"/>
          </p:cNvSpPr>
          <p:nvPr>
            <p:ph type="sldNum" sz="quarter" idx="17"/>
          </p:nvPr>
        </p:nvSpPr>
        <p:spPr/>
        <p:txBody>
          <a:bodyPr/>
          <a:lstStyle>
            <a:lvl1pPr>
              <a:defRPr>
                <a:solidFill>
                  <a:schemeClr val="bg1"/>
                </a:solidFill>
              </a:defRPr>
            </a:lvl1pPr>
          </a:lstStyle>
          <a:p>
            <a:pPr>
              <a:defRPr/>
            </a:pPr>
            <a:fld id="{5828D29E-7B98-4490-81A8-197F489FBFE7}" type="slidenum">
              <a:rPr lang="en-US"/>
              <a:pPr>
                <a:defRPr/>
              </a:pPr>
              <a:t>‹#›</a:t>
            </a:fld>
            <a:endParaRPr lang="en-US" dirty="0"/>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75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picTx">
  <p:cSld name="Picture with Caption">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5" name="Rectangle 4"/>
          <p:cNvSpPr/>
          <p:nvPr userDrawn="1"/>
        </p:nvSpPr>
        <p:spPr>
          <a:xfrm>
            <a:off x="2389718" y="4800600"/>
            <a:ext cx="7334249" cy="685800"/>
          </a:xfrm>
          <a:prstGeom prst="rect">
            <a:avLst/>
          </a:prstGeom>
          <a:solidFill>
            <a:schemeClr val="tx1">
              <a:lumMod val="95000"/>
              <a:lumOff val="5000"/>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b="1" dirty="0">
              <a:latin typeface="Georgia" pitchFamily="18" charset="0"/>
            </a:endParaRPr>
          </a:p>
        </p:txBody>
      </p:sp>
      <p:sp>
        <p:nvSpPr>
          <p:cNvPr id="2" name="Title 1"/>
          <p:cNvSpPr>
            <a:spLocks noGrp="1"/>
          </p:cNvSpPr>
          <p:nvPr>
            <p:ph type="title"/>
          </p:nvPr>
        </p:nvSpPr>
        <p:spPr>
          <a:xfrm>
            <a:off x="2389717" y="4800600"/>
            <a:ext cx="7315200" cy="566738"/>
          </a:xfrm>
        </p:spPr>
        <p:txBody>
          <a:bodyPr anchor="b">
            <a:normAutofit/>
          </a:bodyPr>
          <a:lstStyle>
            <a:lvl1pPr algn="ctr">
              <a:defRPr sz="1800" b="0" i="1">
                <a:solidFill>
                  <a:schemeClr val="bg1">
                    <a:lumMod val="85000"/>
                  </a:schemeClr>
                </a:solidFill>
                <a:latin typeface="Georgia" pitchFamily="18" charset="0"/>
              </a:defRPr>
            </a:lvl1pPr>
          </a:lstStyle>
          <a:p>
            <a:r>
              <a:rPr lang="en-US" smtClean="0"/>
              <a:t>Click to edit Master title style</a:t>
            </a:r>
            <a:endParaRPr lang="en-US" dirty="0"/>
          </a:p>
        </p:txBody>
      </p:sp>
      <p:sp>
        <p:nvSpPr>
          <p:cNvPr id="3" name="Picture Placeholder 2"/>
          <p:cNvSpPr>
            <a:spLocks noGrp="1"/>
          </p:cNvSpPr>
          <p:nvPr>
            <p:ph type="pic" idx="1"/>
          </p:nvPr>
        </p:nvSpPr>
        <p:spPr>
          <a:xfrm>
            <a:off x="2389717" y="612775"/>
            <a:ext cx="73152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endParaRPr lang="en-US" noProof="0" dirty="0"/>
          </a:p>
        </p:txBody>
      </p:sp>
      <p:sp>
        <p:nvSpPr>
          <p:cNvPr id="4" name="Text Placeholder 3"/>
          <p:cNvSpPr>
            <a:spLocks noGrp="1"/>
          </p:cNvSpPr>
          <p:nvPr>
            <p:ph type="body" sz="half" idx="2"/>
          </p:nvPr>
        </p:nvSpPr>
        <p:spPr>
          <a:xfrm>
            <a:off x="2389717" y="5562600"/>
            <a:ext cx="7315200" cy="609600"/>
          </a:xfrm>
        </p:spPr>
        <p:txBody>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6" name="Date Placeholder 4"/>
          <p:cNvSpPr>
            <a:spLocks noGrp="1"/>
          </p:cNvSpPr>
          <p:nvPr>
            <p:ph type="dt" sz="half" idx="10"/>
          </p:nvPr>
        </p:nvSpPr>
        <p:spPr>
          <a:xfrm>
            <a:off x="609600" y="6356351"/>
            <a:ext cx="2844800" cy="365125"/>
          </a:xfrm>
          <a:prstGeom prst="rect">
            <a:avLst/>
          </a:prstGeom>
        </p:spPr>
        <p:txBody>
          <a:bodyPr/>
          <a:lstStyle>
            <a:lvl1pPr>
              <a:defRPr>
                <a:solidFill>
                  <a:schemeClr val="bg1"/>
                </a:solidFill>
              </a:defRPr>
            </a:lvl1pPr>
          </a:lstStyle>
          <a:p>
            <a:pPr>
              <a:defRPr/>
            </a:pPr>
            <a:fld id="{AAAF2025-4D3A-4BAF-96E7-055DB2B4660F}" type="datetime1">
              <a:rPr lang="en-US"/>
              <a:pPr>
                <a:defRPr/>
              </a:pPr>
              <a:t>9/14/2019</a:t>
            </a:fld>
            <a:endParaRPr lang="en-US" dirty="0"/>
          </a:p>
        </p:txBody>
      </p:sp>
      <p:sp>
        <p:nvSpPr>
          <p:cNvPr id="7" name="Footer Placeholder 5"/>
          <p:cNvSpPr>
            <a:spLocks noGrp="1"/>
          </p:cNvSpPr>
          <p:nvPr>
            <p:ph type="ftr" sz="quarter" idx="11"/>
          </p:nvPr>
        </p:nvSpPr>
        <p:spPr>
          <a:xfrm>
            <a:off x="4165600" y="6356351"/>
            <a:ext cx="3860800" cy="365125"/>
          </a:xfrm>
          <a:prstGeom prst="rect">
            <a:avLst/>
          </a:prstGeom>
        </p:spPr>
        <p:txBody>
          <a:bodyPr/>
          <a:lstStyle>
            <a:lvl1pPr>
              <a:defRPr>
                <a:solidFill>
                  <a:schemeClr val="bg1"/>
                </a:solidFill>
              </a:defRPr>
            </a:lvl1pPr>
          </a:lstStyle>
          <a:p>
            <a:pPr>
              <a:defRPr/>
            </a:pPr>
            <a:r>
              <a:rPr lang="en-US"/>
              <a:t>Manvi Breja</a:t>
            </a:r>
          </a:p>
        </p:txBody>
      </p:sp>
      <p:sp>
        <p:nvSpPr>
          <p:cNvPr id="8" name="Slide Number Placeholder 6"/>
          <p:cNvSpPr>
            <a:spLocks noGrp="1"/>
          </p:cNvSpPr>
          <p:nvPr>
            <p:ph type="sldNum" sz="quarter" idx="12"/>
          </p:nvPr>
        </p:nvSpPr>
        <p:spPr/>
        <p:txBody>
          <a:bodyPr/>
          <a:lstStyle>
            <a:lvl1pPr>
              <a:defRPr>
                <a:solidFill>
                  <a:schemeClr val="bg1"/>
                </a:solidFill>
              </a:defRPr>
            </a:lvl1pPr>
          </a:lstStyle>
          <a:p>
            <a:pPr>
              <a:defRPr/>
            </a:pPr>
            <a:fld id="{4275691D-954D-4D38-8895-59AA5DFCAD2D}" type="slidenum">
              <a:rPr lang="en-US"/>
              <a:pPr>
                <a:defRPr/>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SG" dirty="0"/>
          </a:p>
        </p:txBody>
      </p:sp>
      <p:sp>
        <p:nvSpPr>
          <p:cNvPr id="3" name="Content Placeholder 2"/>
          <p:cNvSpPr>
            <a:spLocks noGrp="1"/>
          </p:cNvSpPr>
          <p:nvPr>
            <p:ph idx="1"/>
          </p:nvPr>
        </p:nvSpPr>
        <p:spPr/>
        <p:txBody>
          <a:body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SG" dirty="0"/>
          </a:p>
        </p:txBody>
      </p:sp>
      <p:sp>
        <p:nvSpPr>
          <p:cNvPr id="6" name="Slide Number Placeholder 5"/>
          <p:cNvSpPr>
            <a:spLocks noGrp="1"/>
          </p:cNvSpPr>
          <p:nvPr>
            <p:ph type="sldNum" sz="quarter" idx="12"/>
          </p:nvPr>
        </p:nvSpPr>
        <p:spPr/>
        <p:txBody>
          <a:bodyPr/>
          <a:lstStyle/>
          <a:p>
            <a:fld id="{56693B4B-36E0-40EA-BD24-5FA98D4B3C74}" type="slidenum">
              <a:rPr lang="en-SG" smtClean="0"/>
              <a:pPr/>
              <a:t>‹#›</a:t>
            </a:fld>
            <a:endParaRPr lang="en-SG" dirty="0"/>
          </a:p>
        </p:txBody>
      </p:sp>
    </p:spTree>
    <p:extLst>
      <p:ext uri="{BB962C8B-B14F-4D97-AF65-F5344CB8AC3E}">
        <p14:creationId xmlns:p14="http://schemas.microsoft.com/office/powerpoint/2010/main" val="4024681678"/>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SG"/>
          </a:p>
        </p:txBody>
      </p:sp>
      <p:sp>
        <p:nvSpPr>
          <p:cNvPr id="3" name="Content Placeholder 2"/>
          <p:cNvSpPr>
            <a:spLocks noGrp="1"/>
          </p:cNvSpPr>
          <p:nvPr>
            <p:ph sz="half" idx="1"/>
          </p:nvPr>
        </p:nvSpPr>
        <p:spPr>
          <a:xfrm>
            <a:off x="313039" y="1482810"/>
            <a:ext cx="5706761" cy="5000367"/>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SG"/>
          </a:p>
        </p:txBody>
      </p:sp>
      <p:sp>
        <p:nvSpPr>
          <p:cNvPr id="4" name="Content Placeholder 3"/>
          <p:cNvSpPr>
            <a:spLocks noGrp="1"/>
          </p:cNvSpPr>
          <p:nvPr>
            <p:ph sz="half" idx="2"/>
          </p:nvPr>
        </p:nvSpPr>
        <p:spPr>
          <a:xfrm>
            <a:off x="6172200" y="1482811"/>
            <a:ext cx="5624384" cy="5000366"/>
          </a:xfrm>
        </p:spPr>
        <p:txBody>
          <a:body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SG" dirty="0"/>
          </a:p>
        </p:txBody>
      </p:sp>
      <p:sp>
        <p:nvSpPr>
          <p:cNvPr id="7" name="Slide Number Placeholder 6"/>
          <p:cNvSpPr>
            <a:spLocks noGrp="1"/>
          </p:cNvSpPr>
          <p:nvPr>
            <p:ph type="sldNum" sz="quarter" idx="12"/>
          </p:nvPr>
        </p:nvSpPr>
        <p:spPr/>
        <p:txBody>
          <a:bodyPr/>
          <a:lstStyle>
            <a:lvl1pPr>
              <a:defRPr sz="1050"/>
            </a:lvl1pPr>
          </a:lstStyle>
          <a:p>
            <a:fld id="{BBBB3DD2-B253-4AF0-BEAD-B52B71FB73BD}" type="slidenum">
              <a:rPr lang="en-SG" smtClean="0"/>
              <a:pPr/>
              <a:t>‹#›</a:t>
            </a:fld>
            <a:endParaRPr lang="en-SG" dirty="0"/>
          </a:p>
        </p:txBody>
      </p:sp>
    </p:spTree>
    <p:extLst>
      <p:ext uri="{BB962C8B-B14F-4D97-AF65-F5344CB8AC3E}">
        <p14:creationId xmlns:p14="http://schemas.microsoft.com/office/powerpoint/2010/main" val="570610057"/>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8324" y="365126"/>
            <a:ext cx="10635048" cy="939500"/>
          </a:xfrm>
        </p:spPr>
        <p:txBody>
          <a:bodyPr/>
          <a:lstStyle/>
          <a:p>
            <a:r>
              <a:rPr lang="en-US" smtClean="0"/>
              <a:t>Click to edit Master title style</a:t>
            </a:r>
            <a:endParaRPr lang="en-SG"/>
          </a:p>
        </p:txBody>
      </p:sp>
      <p:sp>
        <p:nvSpPr>
          <p:cNvPr id="3" name="Text Placeholder 2"/>
          <p:cNvSpPr>
            <a:spLocks noGrp="1"/>
          </p:cNvSpPr>
          <p:nvPr>
            <p:ph type="body" idx="1"/>
          </p:nvPr>
        </p:nvSpPr>
        <p:spPr>
          <a:xfrm>
            <a:off x="288324" y="1392195"/>
            <a:ext cx="5709251" cy="111288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288324" y="2505074"/>
            <a:ext cx="5709251" cy="4011055"/>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SG"/>
          </a:p>
        </p:txBody>
      </p:sp>
      <p:sp>
        <p:nvSpPr>
          <p:cNvPr id="5" name="Text Placeholder 4"/>
          <p:cNvSpPr>
            <a:spLocks noGrp="1"/>
          </p:cNvSpPr>
          <p:nvPr>
            <p:ph type="body" sz="quarter" idx="3"/>
          </p:nvPr>
        </p:nvSpPr>
        <p:spPr>
          <a:xfrm>
            <a:off x="6095999" y="1392195"/>
            <a:ext cx="5750011" cy="111288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095999" y="2505075"/>
            <a:ext cx="5750011" cy="4011054"/>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SG"/>
          </a:p>
        </p:txBody>
      </p:sp>
      <p:sp>
        <p:nvSpPr>
          <p:cNvPr id="9" name="Slide Number Placeholder 8"/>
          <p:cNvSpPr>
            <a:spLocks noGrp="1"/>
          </p:cNvSpPr>
          <p:nvPr>
            <p:ph type="sldNum" sz="quarter" idx="12"/>
          </p:nvPr>
        </p:nvSpPr>
        <p:spPr/>
        <p:txBody>
          <a:bodyPr/>
          <a:lstStyle/>
          <a:p>
            <a:fld id="{0D46494F-E7D3-4A45-AA75-14BD4DB91D3E}" type="slidenum">
              <a:rPr lang="en-SG" smtClean="0"/>
              <a:pPr/>
              <a:t>‹#›</a:t>
            </a:fld>
            <a:endParaRPr lang="en-SG" dirty="0"/>
          </a:p>
        </p:txBody>
      </p:sp>
    </p:spTree>
    <p:extLst>
      <p:ext uri="{BB962C8B-B14F-4D97-AF65-F5344CB8AC3E}">
        <p14:creationId xmlns:p14="http://schemas.microsoft.com/office/powerpoint/2010/main" val="2261761561"/>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SG"/>
          </a:p>
        </p:txBody>
      </p:sp>
      <p:sp>
        <p:nvSpPr>
          <p:cNvPr id="5" name="Slide Number Placeholder 4"/>
          <p:cNvSpPr>
            <a:spLocks noGrp="1"/>
          </p:cNvSpPr>
          <p:nvPr>
            <p:ph type="sldNum" sz="quarter" idx="12"/>
          </p:nvPr>
        </p:nvSpPr>
        <p:spPr/>
        <p:txBody>
          <a:bodyPr/>
          <a:lstStyle/>
          <a:p>
            <a:fld id="{56581229-2129-465E-954C-ACF4F90BADA4}" type="slidenum">
              <a:rPr lang="en-SG" smtClean="0"/>
              <a:pPr/>
              <a:t>‹#›</a:t>
            </a:fld>
            <a:endParaRPr lang="en-SG" dirty="0"/>
          </a:p>
        </p:txBody>
      </p:sp>
    </p:spTree>
    <p:extLst>
      <p:ext uri="{BB962C8B-B14F-4D97-AF65-F5344CB8AC3E}">
        <p14:creationId xmlns:p14="http://schemas.microsoft.com/office/powerpoint/2010/main" val="45820159"/>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F2AA5D8-F942-421E-945D-AF7EE64B6EF6}" type="slidenum">
              <a:rPr lang="en-SG" smtClean="0"/>
              <a:pPr/>
              <a:t>‹#›</a:t>
            </a:fld>
            <a:endParaRPr lang="en-SG" dirty="0"/>
          </a:p>
        </p:txBody>
      </p:sp>
    </p:spTree>
    <p:extLst>
      <p:ext uri="{BB962C8B-B14F-4D97-AF65-F5344CB8AC3E}">
        <p14:creationId xmlns:p14="http://schemas.microsoft.com/office/powerpoint/2010/main" val="1435680924"/>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secHead">
  <p:cSld name="Section Header">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4" name="Oval 3"/>
          <p:cNvSpPr/>
          <p:nvPr userDrawn="1"/>
        </p:nvSpPr>
        <p:spPr>
          <a:xfrm>
            <a:off x="1016000" y="1946209"/>
            <a:ext cx="2743200" cy="2057400"/>
          </a:xfrm>
          <a:prstGeom prst="ellipse">
            <a:avLst/>
          </a:prstGeom>
          <a:gradFill flip="none" rotWithShape="1">
            <a:gsLst>
              <a:gs pos="0">
                <a:srgbClr val="F39C29"/>
              </a:gs>
              <a:gs pos="50000">
                <a:srgbClr val="F7931D"/>
              </a:gs>
              <a:gs pos="100000">
                <a:srgbClr val="FF6600"/>
              </a:gs>
            </a:gsLst>
            <a:path path="circle">
              <a:fillToRect l="50000" t="50000" r="50000" b="50000"/>
            </a:path>
            <a:tileRect/>
          </a:gradFill>
          <a:ln w="82550">
            <a:noFill/>
          </a:ln>
          <a:effectLst>
            <a:outerShdw blurRad="152400" dist="165100" dir="5400000" sx="90000" sy="-19000"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dirty="0"/>
              <a:t>             </a:t>
            </a:r>
          </a:p>
        </p:txBody>
      </p:sp>
      <p:sp>
        <p:nvSpPr>
          <p:cNvPr id="5" name="Rectangle 4"/>
          <p:cNvSpPr/>
          <p:nvPr userDrawn="1"/>
        </p:nvSpPr>
        <p:spPr>
          <a:xfrm>
            <a:off x="11582400" y="5265739"/>
            <a:ext cx="609600" cy="968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dirty="0">
                <a:solidFill>
                  <a:srgbClr val="FF6600"/>
                </a:solidFill>
              </a:rPr>
              <a:t>           </a:t>
            </a:r>
          </a:p>
        </p:txBody>
      </p:sp>
      <p:sp>
        <p:nvSpPr>
          <p:cNvPr id="6" name="Oval 5"/>
          <p:cNvSpPr/>
          <p:nvPr userDrawn="1"/>
        </p:nvSpPr>
        <p:spPr>
          <a:xfrm>
            <a:off x="1343104" y="1992354"/>
            <a:ext cx="2111296" cy="1295400"/>
          </a:xfrm>
          <a:prstGeom prst="ellipse">
            <a:avLst/>
          </a:prstGeom>
          <a:gradFill flip="none" rotWithShape="1">
            <a:gsLst>
              <a:gs pos="63000">
                <a:schemeClr val="bg1">
                  <a:alpha val="7000"/>
                </a:schemeClr>
              </a:gs>
              <a:gs pos="72000">
                <a:schemeClr val="bg1">
                  <a:alpha val="15000"/>
                </a:schemeClr>
              </a:gs>
              <a:gs pos="91000">
                <a:schemeClr val="bg1">
                  <a:alpha val="28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dirty="0"/>
              <a:t>       </a:t>
            </a:r>
          </a:p>
        </p:txBody>
      </p:sp>
      <p:sp>
        <p:nvSpPr>
          <p:cNvPr id="2" name="Title 1"/>
          <p:cNvSpPr>
            <a:spLocks noGrp="1"/>
          </p:cNvSpPr>
          <p:nvPr>
            <p:ph type="title"/>
          </p:nvPr>
        </p:nvSpPr>
        <p:spPr>
          <a:xfrm>
            <a:off x="3962400" y="1992354"/>
            <a:ext cx="7823200" cy="1970046"/>
          </a:xfrm>
        </p:spPr>
        <p:txBody>
          <a:bodyPr>
            <a:normAutofit/>
          </a:bodyPr>
          <a:lstStyle>
            <a:lvl1pPr algn="l">
              <a:defRPr sz="3000" b="1" cap="all"/>
            </a:lvl1pPr>
          </a:lstStyle>
          <a:p>
            <a:r>
              <a:rPr lang="en-US" smtClean="0"/>
              <a:t>Click to edit Master title style</a:t>
            </a:r>
            <a:endParaRPr lang="en-US" dirty="0"/>
          </a:p>
        </p:txBody>
      </p:sp>
      <p:sp>
        <p:nvSpPr>
          <p:cNvPr id="3" name="Text Placeholder 2"/>
          <p:cNvSpPr>
            <a:spLocks noGrp="1"/>
          </p:cNvSpPr>
          <p:nvPr>
            <p:ph type="body" idx="1"/>
          </p:nvPr>
        </p:nvSpPr>
        <p:spPr>
          <a:xfrm>
            <a:off x="508001" y="5105401"/>
            <a:ext cx="10972801" cy="375787"/>
          </a:xfrm>
        </p:spPr>
        <p:txBody>
          <a:bodyPr anchor="b">
            <a:normAutofit/>
          </a:bodyPr>
          <a:lstStyle>
            <a:lvl1pPr marL="0" indent="0" algn="r">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7" name="Footer Placeholder 4"/>
          <p:cNvSpPr>
            <a:spLocks noGrp="1"/>
          </p:cNvSpPr>
          <p:nvPr>
            <p:ph type="ftr" sz="quarter" idx="10"/>
          </p:nvPr>
        </p:nvSpPr>
        <p:spPr>
          <a:xfrm>
            <a:off x="4165600" y="6356351"/>
            <a:ext cx="3860800" cy="365125"/>
          </a:xfrm>
          <a:prstGeom prst="rect">
            <a:avLst/>
          </a:prstGeom>
        </p:spPr>
        <p:txBody>
          <a:bodyPr/>
          <a:lstStyle>
            <a:lvl1pPr>
              <a:defRPr>
                <a:solidFill>
                  <a:schemeClr val="tx1">
                    <a:lumMod val="85000"/>
                    <a:lumOff val="15000"/>
                  </a:schemeClr>
                </a:solidFill>
              </a:defRPr>
            </a:lvl1pPr>
          </a:lstStyle>
          <a:p>
            <a:pPr>
              <a:defRPr/>
            </a:pPr>
            <a:r>
              <a:rPr lang="en-US"/>
              <a:t>Manvi Breja</a:t>
            </a:r>
          </a:p>
        </p:txBody>
      </p:sp>
      <p:sp>
        <p:nvSpPr>
          <p:cNvPr id="8" name="Slide Number Placeholder 5"/>
          <p:cNvSpPr>
            <a:spLocks noGrp="1"/>
          </p:cNvSpPr>
          <p:nvPr>
            <p:ph type="sldNum" sz="quarter" idx="11"/>
          </p:nvPr>
        </p:nvSpPr>
        <p:spPr/>
        <p:txBody>
          <a:bodyPr/>
          <a:lstStyle>
            <a:lvl1pPr>
              <a:defRPr>
                <a:solidFill>
                  <a:schemeClr val="tx1">
                    <a:lumMod val="85000"/>
                    <a:lumOff val="15000"/>
                  </a:schemeClr>
                </a:solidFill>
              </a:defRPr>
            </a:lvl1pPr>
          </a:lstStyle>
          <a:p>
            <a:pPr>
              <a:defRPr/>
            </a:pPr>
            <a:fld id="{3177797E-2962-439D-918A-538C457B8C4C}" type="slidenum">
              <a:rPr lang="en-US"/>
              <a:pPr>
                <a:defRPr/>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userDrawn="1">
  <p:cSld name="Title Only: Emphasis">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6" name="Title 1"/>
          <p:cNvSpPr>
            <a:spLocks noGrp="1"/>
          </p:cNvSpPr>
          <p:nvPr>
            <p:ph type="title"/>
          </p:nvPr>
        </p:nvSpPr>
        <p:spPr>
          <a:xfrm>
            <a:off x="387200" y="3081000"/>
            <a:ext cx="11582400" cy="1095600"/>
          </a:xfrm>
        </p:spPr>
        <p:txBody>
          <a:bodyPr>
            <a:normAutofit/>
          </a:bodyPr>
          <a:lstStyle>
            <a:lvl1pPr algn="ctr">
              <a:defRPr lang="en-US" sz="4600" b="1" kern="1200" spc="-150" baseline="0" dirty="0" smtClean="0">
                <a:ln>
                  <a:gradFill>
                    <a:gsLst>
                      <a:gs pos="0">
                        <a:schemeClr val="bg1"/>
                      </a:gs>
                      <a:gs pos="50000">
                        <a:schemeClr val="bg1">
                          <a:lumMod val="75000"/>
                        </a:schemeClr>
                      </a:gs>
                    </a:gsLst>
                    <a:lin ang="5400000" scaled="0"/>
                  </a:gradFill>
                </a:ln>
                <a:gradFill>
                  <a:gsLst>
                    <a:gs pos="11000">
                      <a:schemeClr val="bg1">
                        <a:lumMod val="75000"/>
                      </a:schemeClr>
                    </a:gs>
                    <a:gs pos="91000">
                      <a:schemeClr val="bg1"/>
                    </a:gs>
                  </a:gsLst>
                  <a:lin ang="16200000" scaled="1"/>
                </a:gradFill>
                <a:effectLst>
                  <a:outerShdw blurRad="38100" algn="ctr" rotWithShape="0">
                    <a:prstClr val="black">
                      <a:alpha val="25000"/>
                    </a:prstClr>
                  </a:outerShdw>
                  <a:reflection blurRad="6350" stA="60000" endA="900" endPos="58000" dir="5400000" sy="-100000" algn="bl" rotWithShape="0"/>
                </a:effectLst>
                <a:latin typeface="+mn-lt"/>
                <a:ea typeface="+mn-ea"/>
                <a:cs typeface="+mn-cs"/>
              </a:defRPr>
            </a:lvl1pPr>
          </a:lstStyle>
          <a:p>
            <a:r>
              <a:rPr lang="en-US" smtClean="0"/>
              <a:t>Click to edit Master title style</a:t>
            </a:r>
            <a:endParaRPr lang="en-US" dirty="0"/>
          </a:p>
        </p:txBody>
      </p:sp>
      <p:sp>
        <p:nvSpPr>
          <p:cNvPr id="7" name="Text Placeholder 2"/>
          <p:cNvSpPr>
            <a:spLocks noGrp="1"/>
          </p:cNvSpPr>
          <p:nvPr>
            <p:ph type="body" idx="1"/>
          </p:nvPr>
        </p:nvSpPr>
        <p:spPr>
          <a:xfrm>
            <a:off x="378603" y="2424752"/>
            <a:ext cx="11592000" cy="639762"/>
          </a:xfrm>
        </p:spPr>
        <p:txBody>
          <a:bodyPr anchor="b">
            <a:normAutofit/>
          </a:bodyPr>
          <a:lstStyle>
            <a:lvl1pPr marL="0" indent="0" algn="ctr">
              <a:buNone/>
              <a:defRPr lang="en-US" sz="2800" kern="1200" dirty="0" smtClean="0">
                <a:solidFill>
                  <a:srgbClr val="2E507A">
                    <a:alpha val="81000"/>
                  </a:srgbClr>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Date Placeholder 1"/>
          <p:cNvSpPr>
            <a:spLocks noGrp="1"/>
          </p:cNvSpPr>
          <p:nvPr>
            <p:ph type="dt" sz="half" idx="10"/>
          </p:nvPr>
        </p:nvSpPr>
        <p:spPr>
          <a:xfrm>
            <a:off x="609600" y="6356351"/>
            <a:ext cx="2844800" cy="365125"/>
          </a:xfrm>
          <a:prstGeom prst="rect">
            <a:avLst/>
          </a:prstGeom>
        </p:spPr>
        <p:txBody>
          <a:bodyPr/>
          <a:lstStyle>
            <a:lvl1pPr>
              <a:defRPr/>
            </a:lvl1pPr>
          </a:lstStyle>
          <a:p>
            <a:pPr>
              <a:defRPr/>
            </a:pPr>
            <a:fld id="{FD1A0862-0049-4D58-8BB2-602D856D7287}" type="datetime1">
              <a:rPr lang="en-US"/>
              <a:pPr>
                <a:defRPr/>
              </a:pPr>
              <a:t>9/14/2019</a:t>
            </a:fld>
            <a:endParaRPr lang="en-US" dirty="0"/>
          </a:p>
        </p:txBody>
      </p:sp>
      <p:sp>
        <p:nvSpPr>
          <p:cNvPr id="5" name="Footer Placeholder 2"/>
          <p:cNvSpPr>
            <a:spLocks noGrp="1"/>
          </p:cNvSpPr>
          <p:nvPr>
            <p:ph type="ftr" sz="quarter" idx="11"/>
          </p:nvPr>
        </p:nvSpPr>
        <p:spPr>
          <a:xfrm>
            <a:off x="4165600" y="6356351"/>
            <a:ext cx="3860800" cy="365125"/>
          </a:xfrm>
          <a:prstGeom prst="rect">
            <a:avLst/>
          </a:prstGeom>
        </p:spPr>
        <p:txBody>
          <a:bodyPr/>
          <a:lstStyle>
            <a:lvl1pPr>
              <a:defRPr/>
            </a:lvl1pPr>
          </a:lstStyle>
          <a:p>
            <a:pPr>
              <a:defRPr/>
            </a:pPr>
            <a:r>
              <a:rPr lang="en-US"/>
              <a:t>Manvi Breja</a:t>
            </a:r>
          </a:p>
        </p:txBody>
      </p:sp>
      <p:sp>
        <p:nvSpPr>
          <p:cNvPr id="8" name="Slide Number Placeholder 3"/>
          <p:cNvSpPr>
            <a:spLocks noGrp="1"/>
          </p:cNvSpPr>
          <p:nvPr>
            <p:ph type="sldNum" sz="quarter" idx="12"/>
          </p:nvPr>
        </p:nvSpPr>
        <p:spPr/>
        <p:txBody>
          <a:bodyPr/>
          <a:lstStyle>
            <a:lvl1pPr>
              <a:defRPr/>
            </a:lvl1pPr>
          </a:lstStyle>
          <a:p>
            <a:pPr>
              <a:defRPr/>
            </a:pPr>
            <a:fld id="{7311BF25-593F-49B6-B24B-0EAF8BFAAA19}" type="slidenum">
              <a:rPr lang="en-US"/>
              <a:pPr>
                <a:defRPr/>
              </a:pPr>
              <a:t>‹#›</a:t>
            </a:fld>
            <a:endParaRPr lang="en-US" dirty="0"/>
          </a:p>
        </p:txBody>
      </p:sp>
    </p:spTree>
  </p:cSld>
  <p:clrMapOvr>
    <a:masterClrMapping/>
  </p:clrMapOvr>
  <p:transition spd="slow">
    <p:push dir="u"/>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Title and Content: Emphasis">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6" name="Content Placeholder 2"/>
          <p:cNvSpPr>
            <a:spLocks noGrp="1"/>
          </p:cNvSpPr>
          <p:nvPr>
            <p:ph idx="1"/>
          </p:nvPr>
        </p:nvSpPr>
        <p:spPr>
          <a:xfrm>
            <a:off x="609600" y="1600201"/>
            <a:ext cx="10972800" cy="4525963"/>
          </a:xfrm>
        </p:spPr>
        <p:txBody>
          <a:bodyPr/>
          <a:lstStyle>
            <a:lvl1pPr>
              <a:defRPr>
                <a:solidFill>
                  <a:schemeClr val="tx1">
                    <a:lumMod val="85000"/>
                    <a:lumOff val="15000"/>
                  </a:schemeClr>
                </a:solidFill>
              </a:defRPr>
            </a:lvl1pPr>
            <a:lvl2pPr>
              <a:defRPr>
                <a:solidFill>
                  <a:schemeClr val="tx1">
                    <a:lumMod val="85000"/>
                    <a:lumOff val="15000"/>
                  </a:schemeClr>
                </a:solidFill>
              </a:defRPr>
            </a:lvl2pPr>
            <a:lvl3pPr>
              <a:defRPr>
                <a:solidFill>
                  <a:schemeClr val="tx1">
                    <a:lumMod val="85000"/>
                    <a:lumOff val="15000"/>
                  </a:schemeClr>
                </a:solidFill>
              </a:defRPr>
            </a:lvl3pPr>
            <a:lvl4pPr>
              <a:defRPr>
                <a:solidFill>
                  <a:schemeClr val="tx1">
                    <a:lumMod val="85000"/>
                    <a:lumOff val="15000"/>
                  </a:schemeClr>
                </a:solidFill>
              </a:defRPr>
            </a:lvl4pPr>
            <a:lvl5pPr>
              <a:defRPr>
                <a:solidFill>
                  <a:schemeClr val="tx1">
                    <a:lumMod val="85000"/>
                    <a:lumOff val="15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2"/>
          <p:cNvSpPr>
            <a:spLocks noGrp="1"/>
          </p:cNvSpPr>
          <p:nvPr>
            <p:ph type="dt" sz="half" idx="10"/>
          </p:nvPr>
        </p:nvSpPr>
        <p:spPr>
          <a:xfrm>
            <a:off x="609600" y="6356351"/>
            <a:ext cx="2844800" cy="365125"/>
          </a:xfrm>
          <a:prstGeom prst="rect">
            <a:avLst/>
          </a:prstGeom>
        </p:spPr>
        <p:txBody>
          <a:bodyPr/>
          <a:lstStyle>
            <a:lvl1pPr>
              <a:defRPr>
                <a:solidFill>
                  <a:schemeClr val="tx1">
                    <a:lumMod val="85000"/>
                    <a:lumOff val="15000"/>
                  </a:schemeClr>
                </a:solidFill>
              </a:defRPr>
            </a:lvl1pPr>
          </a:lstStyle>
          <a:p>
            <a:pPr>
              <a:defRPr/>
            </a:pPr>
            <a:fld id="{84B735A4-F0DC-497F-B2E5-33481FCFCF72}" type="datetime1">
              <a:rPr lang="en-US"/>
              <a:pPr>
                <a:defRPr/>
              </a:pPr>
              <a:t>9/14/2019</a:t>
            </a:fld>
            <a:endParaRPr lang="en-US" dirty="0"/>
          </a:p>
        </p:txBody>
      </p:sp>
      <p:sp>
        <p:nvSpPr>
          <p:cNvPr id="5" name="Footer Placeholder 3"/>
          <p:cNvSpPr>
            <a:spLocks noGrp="1"/>
          </p:cNvSpPr>
          <p:nvPr>
            <p:ph type="ftr" sz="quarter" idx="11"/>
          </p:nvPr>
        </p:nvSpPr>
        <p:spPr>
          <a:xfrm>
            <a:off x="4165600" y="6356351"/>
            <a:ext cx="3860800" cy="365125"/>
          </a:xfrm>
          <a:prstGeom prst="rect">
            <a:avLst/>
          </a:prstGeom>
        </p:spPr>
        <p:txBody>
          <a:bodyPr/>
          <a:lstStyle>
            <a:lvl1pPr>
              <a:defRPr>
                <a:solidFill>
                  <a:schemeClr val="tx1">
                    <a:lumMod val="85000"/>
                    <a:lumOff val="15000"/>
                  </a:schemeClr>
                </a:solidFill>
              </a:defRPr>
            </a:lvl1pPr>
          </a:lstStyle>
          <a:p>
            <a:pPr>
              <a:defRPr/>
            </a:pPr>
            <a:r>
              <a:rPr lang="en-US"/>
              <a:t>Manvi Breja</a:t>
            </a:r>
          </a:p>
        </p:txBody>
      </p:sp>
      <p:sp>
        <p:nvSpPr>
          <p:cNvPr id="7" name="Slide Number Placeholder 4"/>
          <p:cNvSpPr>
            <a:spLocks noGrp="1"/>
          </p:cNvSpPr>
          <p:nvPr>
            <p:ph type="sldNum" sz="quarter" idx="12"/>
          </p:nvPr>
        </p:nvSpPr>
        <p:spPr/>
        <p:txBody>
          <a:bodyPr/>
          <a:lstStyle>
            <a:lvl1pPr>
              <a:defRPr>
                <a:solidFill>
                  <a:schemeClr val="tx1">
                    <a:lumMod val="85000"/>
                    <a:lumOff val="15000"/>
                  </a:schemeClr>
                </a:solidFill>
              </a:defRPr>
            </a:lvl1pPr>
          </a:lstStyle>
          <a:p>
            <a:pPr>
              <a:defRPr/>
            </a:pPr>
            <a:fld id="{91065B44-43E4-4B75-A0B4-FF0AC579D836}" type="slidenum">
              <a:rPr lang="en-US"/>
              <a:pPr>
                <a:defRPr/>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313039" y="365125"/>
            <a:ext cx="10305535" cy="862313"/>
          </a:xfrm>
          <a:prstGeom prst="rect">
            <a:avLst/>
          </a:prstGeom>
          <a:ln>
            <a:solidFill>
              <a:srgbClr val="0070C0"/>
            </a:solidFill>
          </a:ln>
        </p:spPr>
        <p:txBody>
          <a:bodyPr vert="horz" lIns="91440" tIns="45720" rIns="91440" bIns="45720" rtlCol="0" anchor="ctr">
            <a:normAutofit/>
          </a:bodyPr>
          <a:lstStyle/>
          <a:p>
            <a:r>
              <a:rPr lang="en-US" dirty="0" smtClean="0"/>
              <a:t>Click to edit Master title style</a:t>
            </a:r>
            <a:endParaRPr lang="en-SG" dirty="0"/>
          </a:p>
        </p:txBody>
      </p:sp>
      <p:sp>
        <p:nvSpPr>
          <p:cNvPr id="3" name="Text Placeholder 2"/>
          <p:cNvSpPr>
            <a:spLocks noGrp="1"/>
          </p:cNvSpPr>
          <p:nvPr>
            <p:ph type="body" idx="1"/>
          </p:nvPr>
        </p:nvSpPr>
        <p:spPr>
          <a:xfrm>
            <a:off x="313039" y="1425146"/>
            <a:ext cx="11658598" cy="5099222"/>
          </a:xfrm>
          <a:prstGeom prst="rect">
            <a:avLst/>
          </a:prstGeom>
          <a:ln>
            <a:solidFill>
              <a:srgbClr val="F99420"/>
            </a:solidFill>
          </a:ln>
        </p:spPr>
        <p:txBody>
          <a:bodyPr vert="horz" lIns="91440" tIns="45720" rIns="91440" bIns="45720" rtlCol="0">
            <a:normAutofit/>
          </a:body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SG" dirty="0"/>
          </a:p>
        </p:txBody>
      </p:sp>
      <p:sp>
        <p:nvSpPr>
          <p:cNvPr id="6" name="Slide Number Placeholder 5"/>
          <p:cNvSpPr>
            <a:spLocks noGrp="1"/>
          </p:cNvSpPr>
          <p:nvPr>
            <p:ph type="sldNum" sz="quarter" idx="4"/>
          </p:nvPr>
        </p:nvSpPr>
        <p:spPr>
          <a:xfrm>
            <a:off x="10923372" y="6672649"/>
            <a:ext cx="1048265" cy="185351"/>
          </a:xfrm>
          <a:prstGeom prst="rect">
            <a:avLst/>
          </a:prstGeom>
        </p:spPr>
        <p:txBody>
          <a:bodyPr vert="horz" lIns="91440" tIns="45720" rIns="91440" bIns="45720" rtlCol="0" anchor="ctr"/>
          <a:lstStyle>
            <a:lvl1pPr algn="r">
              <a:defRPr sz="1100">
                <a:solidFill>
                  <a:schemeClr val="bg2">
                    <a:lumMod val="25000"/>
                  </a:schemeClr>
                </a:solidFill>
              </a:defRPr>
            </a:lvl1pPr>
          </a:lstStyle>
          <a:p>
            <a:fld id="{67223ECF-C399-47EC-A87B-6FB827350433}" type="slidenum">
              <a:rPr lang="en-SG" smtClean="0"/>
              <a:pPr/>
              <a:t>‹#›</a:t>
            </a:fld>
            <a:endParaRPr lang="en-SG" dirty="0"/>
          </a:p>
        </p:txBody>
      </p:sp>
    </p:spTree>
    <p:extLst>
      <p:ext uri="{BB962C8B-B14F-4D97-AF65-F5344CB8AC3E}">
        <p14:creationId xmlns:p14="http://schemas.microsoft.com/office/powerpoint/2010/main" val="162782490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Lst>
  <p:timing>
    <p:tnLst>
      <p:par>
        <p:cTn id="1" dur="indefinite" restart="never" nodeType="tmRoot"/>
      </p:par>
    </p:tnLst>
  </p:timing>
  <p:hf hdr="0" ftr="0" dt="0"/>
  <p:txStyles>
    <p:titleStyle>
      <a:lvl1pPr algn="l" defTabSz="914400" rtl="0" eaLnBrk="1" latinLnBrk="0" hangingPunct="1">
        <a:lnSpc>
          <a:spcPct val="90000"/>
        </a:lnSpc>
        <a:spcBef>
          <a:spcPct val="0"/>
        </a:spcBef>
        <a:buNone/>
        <a:defRPr sz="3600" b="1" kern="1200">
          <a:solidFill>
            <a:schemeClr val="tx1">
              <a:lumMod val="50000"/>
              <a:lumOff val="50000"/>
            </a:schemeClr>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bg2">
              <a:lumMod val="25000"/>
            </a:schemeClr>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bg2">
              <a:lumMod val="50000"/>
            </a:schemeClr>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bg2">
              <a:lumMod val="50000"/>
            </a:schemeClr>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bg2">
              <a:lumMod val="50000"/>
            </a:schemeClr>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bg2">
              <a:lumMod val="50000"/>
            </a:schemeClr>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diagramData" Target="../diagrams/data3.xml"/><Relationship Id="rId3" Type="http://schemas.openxmlformats.org/officeDocument/2006/relationships/diagramData" Target="../diagrams/data2.xml"/><Relationship Id="rId7" Type="http://schemas.microsoft.com/office/2007/relationships/diagramDrawing" Target="../diagrams/drawing2.xml"/><Relationship Id="rId12" Type="http://schemas.microsoft.com/office/2007/relationships/diagramDrawing" Target="../diagrams/drawing3.xml"/><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diagramColors" Target="../diagrams/colors2.xml"/><Relationship Id="rId11" Type="http://schemas.openxmlformats.org/officeDocument/2006/relationships/diagramColors" Target="../diagrams/colors3.xml"/><Relationship Id="rId5" Type="http://schemas.openxmlformats.org/officeDocument/2006/relationships/diagramQuickStyle" Target="../diagrams/quickStyle2.xml"/><Relationship Id="rId10" Type="http://schemas.openxmlformats.org/officeDocument/2006/relationships/diagramQuickStyle" Target="../diagrams/quickStyle3.xml"/><Relationship Id="rId4" Type="http://schemas.openxmlformats.org/officeDocument/2006/relationships/diagramLayout" Target="../diagrams/layout2.xml"/><Relationship Id="rId9" Type="http://schemas.openxmlformats.org/officeDocument/2006/relationships/diagramLayout" Target="../diagrams/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1.jpeg"/><Relationship Id="rId3" Type="http://schemas.openxmlformats.org/officeDocument/2006/relationships/image" Target="../media/image21.png"/><Relationship Id="rId7" Type="http://schemas.openxmlformats.org/officeDocument/2006/relationships/image" Target="../media/image25.jpeg"/><Relationship Id="rId12" Type="http://schemas.openxmlformats.org/officeDocument/2006/relationships/image" Target="../media/image30.jpeg"/><Relationship Id="rId2" Type="http://schemas.openxmlformats.org/officeDocument/2006/relationships/image" Target="../media/image20.jpeg"/><Relationship Id="rId1" Type="http://schemas.openxmlformats.org/officeDocument/2006/relationships/slideLayout" Target="../slideLayouts/slideLayout9.xml"/><Relationship Id="rId6" Type="http://schemas.openxmlformats.org/officeDocument/2006/relationships/image" Target="../media/image24.jpeg"/><Relationship Id="rId11" Type="http://schemas.openxmlformats.org/officeDocument/2006/relationships/image" Target="../media/image29.jpeg"/><Relationship Id="rId5" Type="http://schemas.openxmlformats.org/officeDocument/2006/relationships/image" Target="../media/image23.jpeg"/><Relationship Id="rId10" Type="http://schemas.openxmlformats.org/officeDocument/2006/relationships/image" Target="../media/image28.jpeg"/><Relationship Id="rId4" Type="http://schemas.openxmlformats.org/officeDocument/2006/relationships/image" Target="../media/image22.jpeg"/><Relationship Id="rId9" Type="http://schemas.openxmlformats.org/officeDocument/2006/relationships/image" Target="../media/image27.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Layout" Target="../slideLayouts/slideLayout9.xml"/><Relationship Id="rId4" Type="http://schemas.openxmlformats.org/officeDocument/2006/relationships/image" Target="../media/image34.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3.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6.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hyperlink" Target="https://www.youtube.com/watch?v=sTc4kIVUnoA&amp;feature=youtu.be" TargetMode="Externa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9.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9.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9.jpeg"/><Relationship Id="rId2" Type="http://schemas.openxmlformats.org/officeDocument/2006/relationships/diagramData" Target="../diagrams/data1.xml"/><Relationship Id="rId1" Type="http://schemas.openxmlformats.org/officeDocument/2006/relationships/slideLayout" Target="../slideLayouts/slideLayout9.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8" Type="http://schemas.openxmlformats.org/officeDocument/2006/relationships/image" Target="../media/image66.jpeg"/><Relationship Id="rId3" Type="http://schemas.openxmlformats.org/officeDocument/2006/relationships/image" Target="../media/image61.jpeg"/><Relationship Id="rId7" Type="http://schemas.openxmlformats.org/officeDocument/2006/relationships/image" Target="../media/image65.jpeg"/><Relationship Id="rId2" Type="http://schemas.openxmlformats.org/officeDocument/2006/relationships/image" Target="../media/image60.jpeg"/><Relationship Id="rId1" Type="http://schemas.openxmlformats.org/officeDocument/2006/relationships/slideLayout" Target="../slideLayouts/slideLayout9.xml"/><Relationship Id="rId6" Type="http://schemas.openxmlformats.org/officeDocument/2006/relationships/image" Target="../media/image64.jpeg"/><Relationship Id="rId11" Type="http://schemas.openxmlformats.org/officeDocument/2006/relationships/image" Target="../media/image69.jpeg"/><Relationship Id="rId5" Type="http://schemas.openxmlformats.org/officeDocument/2006/relationships/image" Target="../media/image63.jpeg"/><Relationship Id="rId10" Type="http://schemas.openxmlformats.org/officeDocument/2006/relationships/image" Target="../media/image68.jpeg"/><Relationship Id="rId4" Type="http://schemas.openxmlformats.org/officeDocument/2006/relationships/image" Target="../media/image62.jpeg"/><Relationship Id="rId9" Type="http://schemas.openxmlformats.org/officeDocument/2006/relationships/image" Target="../media/image67.jpeg"/></Relationships>
</file>

<file path=ppt/slides/_rels/slide46.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6.xml"/><Relationship Id="rId1" Type="http://schemas.openxmlformats.org/officeDocument/2006/relationships/tags" Target="../tags/tag1.xml"/><Relationship Id="rId4" Type="http://schemas.openxmlformats.org/officeDocument/2006/relationships/image" Target="../media/image10.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8" Type="http://schemas.openxmlformats.org/officeDocument/2006/relationships/image" Target="../media/image17.jpeg"/><Relationship Id="rId3" Type="http://schemas.openxmlformats.org/officeDocument/2006/relationships/image" Target="../media/image12.png"/><Relationship Id="rId7" Type="http://schemas.openxmlformats.org/officeDocument/2006/relationships/image" Target="../media/image16.jpeg"/><Relationship Id="rId2" Type="http://schemas.openxmlformats.org/officeDocument/2006/relationships/image" Target="../media/image11.jpeg"/><Relationship Id="rId1" Type="http://schemas.openxmlformats.org/officeDocument/2006/relationships/slideLayout" Target="../slideLayouts/slideLayout9.xml"/><Relationship Id="rId6" Type="http://schemas.openxmlformats.org/officeDocument/2006/relationships/image" Target="../media/image15.jpeg"/><Relationship Id="rId5" Type="http://schemas.openxmlformats.org/officeDocument/2006/relationships/image" Target="../media/image14.jpeg"/><Relationship Id="rId4" Type="http://schemas.openxmlformats.org/officeDocument/2006/relationships/image" Target="../media/image13.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1025235" y="4433454"/>
            <a:ext cx="9652000" cy="1828800"/>
          </a:xfrm>
        </p:spPr>
        <p:txBody>
          <a:bodyPr rtlCol="0">
            <a:normAutofit/>
          </a:bodyPr>
          <a:lstStyle/>
          <a:p>
            <a:pPr eaLnBrk="1" fontAlgn="auto" hangingPunct="1">
              <a:spcAft>
                <a:spcPts val="0"/>
              </a:spcAft>
              <a:defRPr/>
            </a:pPr>
            <a:r>
              <a:rPr sz="6000" b="0" dirty="0" smtClean="0">
                <a:solidFill>
                  <a:srgbClr val="7BCF27"/>
                </a:solidFill>
                <a:latin typeface="Calibri" pitchFamily="34" charset="0"/>
              </a:rPr>
              <a:t>A tour to </a:t>
            </a:r>
            <a:br>
              <a:rPr sz="6000" b="0" dirty="0" smtClean="0">
                <a:solidFill>
                  <a:srgbClr val="7BCF27"/>
                </a:solidFill>
                <a:latin typeface="Calibri" pitchFamily="34" charset="0"/>
              </a:rPr>
            </a:br>
            <a:r>
              <a:rPr sz="6000" b="0" dirty="0">
                <a:solidFill>
                  <a:srgbClr val="7BCF27"/>
                </a:solidFill>
                <a:latin typeface="Calibri" pitchFamily="34" charset="0"/>
              </a:rPr>
              <a:t> </a:t>
            </a:r>
            <a:r>
              <a:rPr sz="6000" b="0" dirty="0" smtClean="0">
                <a:solidFill>
                  <a:srgbClr val="7BCF27"/>
                </a:solidFill>
                <a:latin typeface="Calibri" pitchFamily="34" charset="0"/>
              </a:rPr>
              <a:t> COMPUTERS</a:t>
            </a:r>
            <a:endParaRPr sz="6000" b="0" dirty="0"/>
          </a:p>
        </p:txBody>
      </p:sp>
      <p:pic>
        <p:nvPicPr>
          <p:cNvPr id="18435" name="Picture 2"/>
          <p:cNvPicPr>
            <a:picLocks noChangeAspect="1" noChangeArrowheads="1"/>
          </p:cNvPicPr>
          <p:nvPr/>
        </p:nvPicPr>
        <p:blipFill>
          <a:blip r:embed="rId3" cstate="print"/>
          <a:srcRect/>
          <a:stretch>
            <a:fillRect/>
          </a:stretch>
        </p:blipFill>
        <p:spPr bwMode="auto">
          <a:xfrm>
            <a:off x="8332931" y="1817976"/>
            <a:ext cx="3408219" cy="1437842"/>
          </a:xfrm>
          <a:prstGeom prst="rect">
            <a:avLst/>
          </a:prstGeom>
          <a:noFill/>
          <a:ln w="9525">
            <a:noFill/>
            <a:miter lim="800000"/>
            <a:headEnd/>
            <a:tailEnd/>
          </a:ln>
        </p:spPr>
      </p:pic>
    </p:spTree>
  </p:cSld>
  <p:clrMapOvr>
    <a:masterClrMapping/>
  </p:clrMapOvr>
  <p:transition spd="slow"/>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3"/>
          <p:cNvPicPr>
            <a:picLocks noChangeAspect="1" noChangeArrowheads="1"/>
          </p:cNvPicPr>
          <p:nvPr/>
        </p:nvPicPr>
        <p:blipFill>
          <a:blip r:embed="rId2" cstate="print"/>
          <a:srcRect/>
          <a:stretch>
            <a:fillRect/>
          </a:stretch>
        </p:blipFill>
        <p:spPr bwMode="auto">
          <a:xfrm>
            <a:off x="3644900" y="2125664"/>
            <a:ext cx="4523317" cy="2365375"/>
          </a:xfrm>
          <a:prstGeom prst="rect">
            <a:avLst/>
          </a:prstGeom>
          <a:noFill/>
          <a:ln w="9525">
            <a:noFill/>
            <a:miter lim="800000"/>
            <a:headEnd/>
            <a:tailEnd/>
          </a:ln>
        </p:spPr>
      </p:pic>
      <p:cxnSp>
        <p:nvCxnSpPr>
          <p:cNvPr id="7" name="Straight Connector 6"/>
          <p:cNvCxnSpPr/>
          <p:nvPr/>
        </p:nvCxnSpPr>
        <p:spPr>
          <a:xfrm>
            <a:off x="3263901" y="3363914"/>
            <a:ext cx="624417" cy="3175"/>
          </a:xfrm>
          <a:prstGeom prst="line">
            <a:avLst/>
          </a:prstGeom>
          <a:ln w="47625">
            <a:solidFill>
              <a:srgbClr val="E4E4E4"/>
            </a:solidFill>
          </a:ln>
          <a:effectLst/>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7823200" y="3308351"/>
            <a:ext cx="865717" cy="3175"/>
          </a:xfrm>
          <a:prstGeom prst="line">
            <a:avLst/>
          </a:prstGeom>
          <a:ln w="47625">
            <a:solidFill>
              <a:srgbClr val="E4E4E4"/>
            </a:solidFill>
          </a:ln>
          <a:effectLst/>
        </p:spPr>
        <p:style>
          <a:lnRef idx="1">
            <a:schemeClr val="accent1"/>
          </a:lnRef>
          <a:fillRef idx="0">
            <a:schemeClr val="accent1"/>
          </a:fillRef>
          <a:effectRef idx="0">
            <a:schemeClr val="accent1"/>
          </a:effectRef>
          <a:fontRef idx="minor">
            <a:schemeClr val="tx1"/>
          </a:fontRef>
        </p:style>
      </p:cxnSp>
      <p:graphicFrame>
        <p:nvGraphicFramePr>
          <p:cNvPr id="8" name="Diagram 7"/>
          <p:cNvGraphicFramePr/>
          <p:nvPr/>
        </p:nvGraphicFramePr>
        <p:xfrm>
          <a:off x="321673" y="1844824"/>
          <a:ext cx="2942012" cy="381642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14" name="Diagram 13"/>
          <p:cNvGraphicFramePr/>
          <p:nvPr/>
        </p:nvGraphicFramePr>
        <p:xfrm>
          <a:off x="8703007" y="1844824"/>
          <a:ext cx="2942012" cy="3816424"/>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IN"/>
              <a:t>Input Devices</a:t>
            </a:r>
            <a:endParaRPr/>
          </a:p>
        </p:txBody>
      </p:sp>
    </p:spTree>
  </p:cSld>
  <p:clrMapOvr>
    <a:masterClrMapping/>
  </p:clrMapOvr>
  <p:transition spd="slow">
    <p:push dir="u"/>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AutoShape 2" descr="Image result for keyboard"/>
          <p:cNvSpPr>
            <a:spLocks noChangeAspect="1" noChangeArrowheads="1"/>
          </p:cNvSpPr>
          <p:nvPr/>
        </p:nvSpPr>
        <p:spPr bwMode="auto">
          <a:xfrm>
            <a:off x="207433" y="-144463"/>
            <a:ext cx="406400" cy="304801"/>
          </a:xfrm>
          <a:prstGeom prst="rect">
            <a:avLst/>
          </a:prstGeom>
          <a:noFill/>
          <a:ln w="9525">
            <a:noFill/>
            <a:miter lim="800000"/>
            <a:headEnd/>
            <a:tailEnd/>
          </a:ln>
        </p:spPr>
        <p:txBody>
          <a:bodyPr/>
          <a:lstStyle/>
          <a:p>
            <a:endParaRPr lang="en-US">
              <a:latin typeface="Calibri" pitchFamily="34" charset="0"/>
            </a:endParaRPr>
          </a:p>
        </p:txBody>
      </p:sp>
      <p:sp>
        <p:nvSpPr>
          <p:cNvPr id="29699" name="AutoShape 4" descr="Image result for keyboard"/>
          <p:cNvSpPr>
            <a:spLocks noChangeAspect="1" noChangeArrowheads="1"/>
          </p:cNvSpPr>
          <p:nvPr/>
        </p:nvSpPr>
        <p:spPr bwMode="auto">
          <a:xfrm>
            <a:off x="207433" y="-144463"/>
            <a:ext cx="406400" cy="304801"/>
          </a:xfrm>
          <a:prstGeom prst="rect">
            <a:avLst/>
          </a:prstGeom>
          <a:noFill/>
          <a:ln w="9525">
            <a:noFill/>
            <a:miter lim="800000"/>
            <a:headEnd/>
            <a:tailEnd/>
          </a:ln>
        </p:spPr>
        <p:txBody>
          <a:bodyPr/>
          <a:lstStyle/>
          <a:p>
            <a:endParaRPr lang="en-US">
              <a:latin typeface="Calibri" pitchFamily="34" charset="0"/>
            </a:endParaRPr>
          </a:p>
        </p:txBody>
      </p:sp>
      <p:sp>
        <p:nvSpPr>
          <p:cNvPr id="29700" name="AutoShape 6" descr="Image result for keyboard"/>
          <p:cNvSpPr>
            <a:spLocks noChangeAspect="1" noChangeArrowheads="1"/>
          </p:cNvSpPr>
          <p:nvPr/>
        </p:nvSpPr>
        <p:spPr bwMode="auto">
          <a:xfrm>
            <a:off x="207433" y="-144463"/>
            <a:ext cx="406400" cy="304801"/>
          </a:xfrm>
          <a:prstGeom prst="rect">
            <a:avLst/>
          </a:prstGeom>
          <a:noFill/>
          <a:ln w="9525">
            <a:noFill/>
            <a:miter lim="800000"/>
            <a:headEnd/>
            <a:tailEnd/>
          </a:ln>
        </p:spPr>
        <p:txBody>
          <a:bodyPr/>
          <a:lstStyle/>
          <a:p>
            <a:endParaRPr lang="en-US">
              <a:latin typeface="Calibri" pitchFamily="34" charset="0"/>
            </a:endParaRPr>
          </a:p>
        </p:txBody>
      </p:sp>
      <p:sp>
        <p:nvSpPr>
          <p:cNvPr id="29701" name="AutoShape 8" descr="Image result for keyboard"/>
          <p:cNvSpPr>
            <a:spLocks noChangeAspect="1" noChangeArrowheads="1"/>
          </p:cNvSpPr>
          <p:nvPr/>
        </p:nvSpPr>
        <p:spPr bwMode="auto">
          <a:xfrm>
            <a:off x="207433" y="-144463"/>
            <a:ext cx="406400" cy="304801"/>
          </a:xfrm>
          <a:prstGeom prst="rect">
            <a:avLst/>
          </a:prstGeom>
          <a:noFill/>
          <a:ln w="9525">
            <a:noFill/>
            <a:miter lim="800000"/>
            <a:headEnd/>
            <a:tailEnd/>
          </a:ln>
        </p:spPr>
        <p:txBody>
          <a:bodyPr/>
          <a:lstStyle/>
          <a:p>
            <a:endParaRPr lang="en-US">
              <a:latin typeface="Calibri" pitchFamily="34" charset="0"/>
            </a:endParaRPr>
          </a:p>
        </p:txBody>
      </p:sp>
      <p:sp>
        <p:nvSpPr>
          <p:cNvPr id="29702" name="AutoShape 10" descr="Image result for keyboard"/>
          <p:cNvSpPr>
            <a:spLocks noChangeAspect="1" noChangeArrowheads="1"/>
          </p:cNvSpPr>
          <p:nvPr/>
        </p:nvSpPr>
        <p:spPr bwMode="auto">
          <a:xfrm>
            <a:off x="207433" y="-144463"/>
            <a:ext cx="406400" cy="304801"/>
          </a:xfrm>
          <a:prstGeom prst="rect">
            <a:avLst/>
          </a:prstGeom>
          <a:noFill/>
          <a:ln w="9525">
            <a:noFill/>
            <a:miter lim="800000"/>
            <a:headEnd/>
            <a:tailEnd/>
          </a:ln>
        </p:spPr>
        <p:txBody>
          <a:bodyPr/>
          <a:lstStyle/>
          <a:p>
            <a:endParaRPr lang="en-US">
              <a:latin typeface="Calibri" pitchFamily="34" charset="0"/>
            </a:endParaRPr>
          </a:p>
        </p:txBody>
      </p:sp>
      <p:pic>
        <p:nvPicPr>
          <p:cNvPr id="29703" name="Picture 12" descr="Related image"/>
          <p:cNvPicPr>
            <a:picLocks noChangeAspect="1" noChangeArrowheads="1"/>
          </p:cNvPicPr>
          <p:nvPr/>
        </p:nvPicPr>
        <p:blipFill>
          <a:blip r:embed="rId2" cstate="print"/>
          <a:srcRect/>
          <a:stretch>
            <a:fillRect/>
          </a:stretch>
        </p:blipFill>
        <p:spPr bwMode="auto">
          <a:xfrm>
            <a:off x="912284" y="1412876"/>
            <a:ext cx="1919816" cy="1439863"/>
          </a:xfrm>
          <a:prstGeom prst="rect">
            <a:avLst/>
          </a:prstGeom>
          <a:noFill/>
          <a:ln w="9525">
            <a:noFill/>
            <a:miter lim="800000"/>
            <a:headEnd/>
            <a:tailEnd/>
          </a:ln>
        </p:spPr>
      </p:pic>
      <p:pic>
        <p:nvPicPr>
          <p:cNvPr id="29704" name="Picture 14" descr="Image result for mouse"/>
          <p:cNvPicPr>
            <a:picLocks noChangeAspect="1" noChangeArrowheads="1"/>
          </p:cNvPicPr>
          <p:nvPr/>
        </p:nvPicPr>
        <p:blipFill>
          <a:blip r:embed="rId3" cstate="print"/>
          <a:srcRect/>
          <a:stretch>
            <a:fillRect/>
          </a:stretch>
        </p:blipFill>
        <p:spPr bwMode="auto">
          <a:xfrm>
            <a:off x="3503085" y="1412875"/>
            <a:ext cx="2381249" cy="1341438"/>
          </a:xfrm>
          <a:prstGeom prst="rect">
            <a:avLst/>
          </a:prstGeom>
          <a:noFill/>
          <a:ln w="9525">
            <a:noFill/>
            <a:miter lim="800000"/>
            <a:headEnd/>
            <a:tailEnd/>
          </a:ln>
        </p:spPr>
      </p:pic>
      <p:pic>
        <p:nvPicPr>
          <p:cNvPr id="29705" name="Picture 16" descr="Image result for joystick"/>
          <p:cNvPicPr>
            <a:picLocks noChangeAspect="1" noChangeArrowheads="1"/>
          </p:cNvPicPr>
          <p:nvPr/>
        </p:nvPicPr>
        <p:blipFill>
          <a:blip r:embed="rId4" cstate="print"/>
          <a:srcRect/>
          <a:stretch>
            <a:fillRect/>
          </a:stretch>
        </p:blipFill>
        <p:spPr bwMode="auto">
          <a:xfrm>
            <a:off x="6479118" y="1412875"/>
            <a:ext cx="1824567" cy="1368425"/>
          </a:xfrm>
          <a:prstGeom prst="rect">
            <a:avLst/>
          </a:prstGeom>
          <a:noFill/>
          <a:ln w="9525">
            <a:noFill/>
            <a:miter lim="800000"/>
            <a:headEnd/>
            <a:tailEnd/>
          </a:ln>
        </p:spPr>
      </p:pic>
      <p:pic>
        <p:nvPicPr>
          <p:cNvPr id="29706" name="Picture 18" descr="Image result for lightpen"/>
          <p:cNvPicPr>
            <a:picLocks noChangeAspect="1" noChangeArrowheads="1"/>
          </p:cNvPicPr>
          <p:nvPr/>
        </p:nvPicPr>
        <p:blipFill>
          <a:blip r:embed="rId5" cstate="print"/>
          <a:srcRect/>
          <a:stretch>
            <a:fillRect/>
          </a:stretch>
        </p:blipFill>
        <p:spPr bwMode="auto">
          <a:xfrm>
            <a:off x="8976784" y="1484313"/>
            <a:ext cx="1936749" cy="1081087"/>
          </a:xfrm>
          <a:prstGeom prst="rect">
            <a:avLst/>
          </a:prstGeom>
          <a:noFill/>
          <a:ln w="9525">
            <a:noFill/>
            <a:miter lim="800000"/>
            <a:headEnd/>
            <a:tailEnd/>
          </a:ln>
        </p:spPr>
      </p:pic>
      <p:pic>
        <p:nvPicPr>
          <p:cNvPr id="29707" name="Picture 22" descr="Related image"/>
          <p:cNvPicPr>
            <a:picLocks noChangeAspect="1" noChangeArrowheads="1"/>
          </p:cNvPicPr>
          <p:nvPr/>
        </p:nvPicPr>
        <p:blipFill>
          <a:blip r:embed="rId6" cstate="print"/>
          <a:srcRect/>
          <a:stretch>
            <a:fillRect/>
          </a:stretch>
        </p:blipFill>
        <p:spPr bwMode="auto">
          <a:xfrm>
            <a:off x="719667" y="2997201"/>
            <a:ext cx="1536700" cy="1152525"/>
          </a:xfrm>
          <a:prstGeom prst="rect">
            <a:avLst/>
          </a:prstGeom>
          <a:noFill/>
          <a:ln w="9525">
            <a:noFill/>
            <a:miter lim="800000"/>
            <a:headEnd/>
            <a:tailEnd/>
          </a:ln>
        </p:spPr>
      </p:pic>
      <p:pic>
        <p:nvPicPr>
          <p:cNvPr id="29708" name="Picture 24" descr="Image result for scanner"/>
          <p:cNvPicPr>
            <a:picLocks noChangeAspect="1" noChangeArrowheads="1"/>
          </p:cNvPicPr>
          <p:nvPr/>
        </p:nvPicPr>
        <p:blipFill>
          <a:blip r:embed="rId7" cstate="print"/>
          <a:srcRect/>
          <a:stretch>
            <a:fillRect/>
          </a:stretch>
        </p:blipFill>
        <p:spPr bwMode="auto">
          <a:xfrm>
            <a:off x="2927351" y="3068639"/>
            <a:ext cx="1754716" cy="720725"/>
          </a:xfrm>
          <a:prstGeom prst="rect">
            <a:avLst/>
          </a:prstGeom>
          <a:noFill/>
          <a:ln w="9525">
            <a:noFill/>
            <a:miter lim="800000"/>
            <a:headEnd/>
            <a:tailEnd/>
          </a:ln>
        </p:spPr>
      </p:pic>
      <p:pic>
        <p:nvPicPr>
          <p:cNvPr id="29709" name="Picture 26" descr="Image result for graphic tablet"/>
          <p:cNvPicPr>
            <a:picLocks noChangeAspect="1" noChangeArrowheads="1"/>
          </p:cNvPicPr>
          <p:nvPr/>
        </p:nvPicPr>
        <p:blipFill>
          <a:blip r:embed="rId8" cstate="print"/>
          <a:srcRect/>
          <a:stretch>
            <a:fillRect/>
          </a:stretch>
        </p:blipFill>
        <p:spPr bwMode="auto">
          <a:xfrm>
            <a:off x="4847167" y="2852739"/>
            <a:ext cx="2694517" cy="1081087"/>
          </a:xfrm>
          <a:prstGeom prst="rect">
            <a:avLst/>
          </a:prstGeom>
          <a:noFill/>
          <a:ln w="9525">
            <a:noFill/>
            <a:miter lim="800000"/>
            <a:headEnd/>
            <a:tailEnd/>
          </a:ln>
        </p:spPr>
      </p:pic>
      <p:pic>
        <p:nvPicPr>
          <p:cNvPr id="29710" name="Picture 28" descr="Image result for microphone"/>
          <p:cNvPicPr>
            <a:picLocks noChangeAspect="1" noChangeArrowheads="1"/>
          </p:cNvPicPr>
          <p:nvPr/>
        </p:nvPicPr>
        <p:blipFill>
          <a:blip r:embed="rId9" cstate="print"/>
          <a:srcRect/>
          <a:stretch>
            <a:fillRect/>
          </a:stretch>
        </p:blipFill>
        <p:spPr bwMode="auto">
          <a:xfrm>
            <a:off x="7920567" y="2852738"/>
            <a:ext cx="1631951" cy="1223962"/>
          </a:xfrm>
          <a:prstGeom prst="rect">
            <a:avLst/>
          </a:prstGeom>
          <a:noFill/>
          <a:ln w="9525">
            <a:noFill/>
            <a:miter lim="800000"/>
            <a:headEnd/>
            <a:tailEnd/>
          </a:ln>
        </p:spPr>
      </p:pic>
      <p:pic>
        <p:nvPicPr>
          <p:cNvPr id="29711" name="Picture 30" descr="Image result for Magnetic Ink Card Reader(MICR"/>
          <p:cNvPicPr>
            <a:picLocks noChangeAspect="1" noChangeArrowheads="1"/>
          </p:cNvPicPr>
          <p:nvPr/>
        </p:nvPicPr>
        <p:blipFill>
          <a:blip r:embed="rId10" cstate="print"/>
          <a:srcRect/>
          <a:stretch>
            <a:fillRect/>
          </a:stretch>
        </p:blipFill>
        <p:spPr bwMode="auto">
          <a:xfrm>
            <a:off x="9935634" y="2781301"/>
            <a:ext cx="1536700" cy="1152525"/>
          </a:xfrm>
          <a:prstGeom prst="rect">
            <a:avLst/>
          </a:prstGeom>
          <a:noFill/>
          <a:ln w="9525">
            <a:noFill/>
            <a:miter lim="800000"/>
            <a:headEnd/>
            <a:tailEnd/>
          </a:ln>
        </p:spPr>
      </p:pic>
      <p:pic>
        <p:nvPicPr>
          <p:cNvPr id="29712" name="Picture 34" descr="Image result for Bar Code Reader"/>
          <p:cNvPicPr>
            <a:picLocks noChangeAspect="1" noChangeArrowheads="1"/>
          </p:cNvPicPr>
          <p:nvPr/>
        </p:nvPicPr>
        <p:blipFill>
          <a:blip r:embed="rId11" cstate="print"/>
          <a:srcRect/>
          <a:stretch>
            <a:fillRect/>
          </a:stretch>
        </p:blipFill>
        <p:spPr bwMode="auto">
          <a:xfrm>
            <a:off x="5615518" y="4149725"/>
            <a:ext cx="1566333" cy="1174750"/>
          </a:xfrm>
          <a:prstGeom prst="rect">
            <a:avLst/>
          </a:prstGeom>
          <a:noFill/>
          <a:ln w="9525">
            <a:noFill/>
            <a:miter lim="800000"/>
            <a:headEnd/>
            <a:tailEnd/>
          </a:ln>
        </p:spPr>
      </p:pic>
      <p:pic>
        <p:nvPicPr>
          <p:cNvPr id="29713" name="Picture 36" descr="Related image"/>
          <p:cNvPicPr>
            <a:picLocks noChangeAspect="1" noChangeArrowheads="1"/>
          </p:cNvPicPr>
          <p:nvPr/>
        </p:nvPicPr>
        <p:blipFill>
          <a:blip r:embed="rId12" cstate="print"/>
          <a:srcRect/>
          <a:stretch>
            <a:fillRect/>
          </a:stretch>
        </p:blipFill>
        <p:spPr bwMode="auto">
          <a:xfrm>
            <a:off x="2063751" y="4292600"/>
            <a:ext cx="2165349" cy="1081088"/>
          </a:xfrm>
          <a:prstGeom prst="rect">
            <a:avLst/>
          </a:prstGeom>
          <a:noFill/>
          <a:ln w="9525">
            <a:noFill/>
            <a:miter lim="800000"/>
            <a:headEnd/>
            <a:tailEnd/>
          </a:ln>
        </p:spPr>
      </p:pic>
      <p:pic>
        <p:nvPicPr>
          <p:cNvPr id="29714" name="Picture 38" descr="Image result for Optical Mark Reader(OMR)"/>
          <p:cNvPicPr>
            <a:picLocks noChangeAspect="1" noChangeArrowheads="1"/>
          </p:cNvPicPr>
          <p:nvPr/>
        </p:nvPicPr>
        <p:blipFill>
          <a:blip r:embed="rId13" cstate="print"/>
          <a:srcRect/>
          <a:stretch>
            <a:fillRect/>
          </a:stretch>
        </p:blipFill>
        <p:spPr bwMode="auto">
          <a:xfrm>
            <a:off x="8496300" y="4221163"/>
            <a:ext cx="2277533" cy="8636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IN"/>
              <a:t>Output Devices</a:t>
            </a:r>
            <a:endParaRPr/>
          </a:p>
        </p:txBody>
      </p:sp>
    </p:spTree>
  </p:cSld>
  <p:clrMapOvr>
    <a:masterClrMapping/>
  </p:clrMapOvr>
  <p:transition spd="slow">
    <p:push dir="u"/>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AutoShape 2" descr="Image result for keyboard"/>
          <p:cNvSpPr>
            <a:spLocks noChangeAspect="1" noChangeArrowheads="1"/>
          </p:cNvSpPr>
          <p:nvPr/>
        </p:nvSpPr>
        <p:spPr bwMode="auto">
          <a:xfrm>
            <a:off x="207433" y="-144463"/>
            <a:ext cx="406400" cy="304801"/>
          </a:xfrm>
          <a:prstGeom prst="rect">
            <a:avLst/>
          </a:prstGeom>
          <a:noFill/>
          <a:ln w="9525">
            <a:noFill/>
            <a:miter lim="800000"/>
            <a:headEnd/>
            <a:tailEnd/>
          </a:ln>
        </p:spPr>
        <p:txBody>
          <a:bodyPr/>
          <a:lstStyle/>
          <a:p>
            <a:endParaRPr lang="en-US">
              <a:latin typeface="Calibri" pitchFamily="34" charset="0"/>
            </a:endParaRPr>
          </a:p>
        </p:txBody>
      </p:sp>
      <p:sp>
        <p:nvSpPr>
          <p:cNvPr id="31747" name="AutoShape 4" descr="Image result for keyboard"/>
          <p:cNvSpPr>
            <a:spLocks noChangeAspect="1" noChangeArrowheads="1"/>
          </p:cNvSpPr>
          <p:nvPr/>
        </p:nvSpPr>
        <p:spPr bwMode="auto">
          <a:xfrm>
            <a:off x="207433" y="-144463"/>
            <a:ext cx="406400" cy="304801"/>
          </a:xfrm>
          <a:prstGeom prst="rect">
            <a:avLst/>
          </a:prstGeom>
          <a:noFill/>
          <a:ln w="9525">
            <a:noFill/>
            <a:miter lim="800000"/>
            <a:headEnd/>
            <a:tailEnd/>
          </a:ln>
        </p:spPr>
        <p:txBody>
          <a:bodyPr/>
          <a:lstStyle/>
          <a:p>
            <a:endParaRPr lang="en-US">
              <a:latin typeface="Calibri" pitchFamily="34" charset="0"/>
            </a:endParaRPr>
          </a:p>
        </p:txBody>
      </p:sp>
      <p:sp>
        <p:nvSpPr>
          <p:cNvPr id="31748" name="AutoShape 6" descr="Image result for keyboard"/>
          <p:cNvSpPr>
            <a:spLocks noChangeAspect="1" noChangeArrowheads="1"/>
          </p:cNvSpPr>
          <p:nvPr/>
        </p:nvSpPr>
        <p:spPr bwMode="auto">
          <a:xfrm>
            <a:off x="207433" y="-144463"/>
            <a:ext cx="406400" cy="304801"/>
          </a:xfrm>
          <a:prstGeom prst="rect">
            <a:avLst/>
          </a:prstGeom>
          <a:noFill/>
          <a:ln w="9525">
            <a:noFill/>
            <a:miter lim="800000"/>
            <a:headEnd/>
            <a:tailEnd/>
          </a:ln>
        </p:spPr>
        <p:txBody>
          <a:bodyPr/>
          <a:lstStyle/>
          <a:p>
            <a:endParaRPr lang="en-US">
              <a:latin typeface="Calibri" pitchFamily="34" charset="0"/>
            </a:endParaRPr>
          </a:p>
        </p:txBody>
      </p:sp>
      <p:sp>
        <p:nvSpPr>
          <p:cNvPr id="31749" name="AutoShape 8" descr="Image result for keyboard"/>
          <p:cNvSpPr>
            <a:spLocks noChangeAspect="1" noChangeArrowheads="1"/>
          </p:cNvSpPr>
          <p:nvPr/>
        </p:nvSpPr>
        <p:spPr bwMode="auto">
          <a:xfrm>
            <a:off x="207433" y="-144463"/>
            <a:ext cx="406400" cy="304801"/>
          </a:xfrm>
          <a:prstGeom prst="rect">
            <a:avLst/>
          </a:prstGeom>
          <a:noFill/>
          <a:ln w="9525">
            <a:noFill/>
            <a:miter lim="800000"/>
            <a:headEnd/>
            <a:tailEnd/>
          </a:ln>
        </p:spPr>
        <p:txBody>
          <a:bodyPr/>
          <a:lstStyle/>
          <a:p>
            <a:endParaRPr lang="en-US">
              <a:latin typeface="Calibri" pitchFamily="34" charset="0"/>
            </a:endParaRPr>
          </a:p>
        </p:txBody>
      </p:sp>
      <p:sp>
        <p:nvSpPr>
          <p:cNvPr id="31750" name="AutoShape 10" descr="Image result for keyboard"/>
          <p:cNvSpPr>
            <a:spLocks noChangeAspect="1" noChangeArrowheads="1"/>
          </p:cNvSpPr>
          <p:nvPr/>
        </p:nvSpPr>
        <p:spPr bwMode="auto">
          <a:xfrm>
            <a:off x="207433" y="-144463"/>
            <a:ext cx="406400" cy="304801"/>
          </a:xfrm>
          <a:prstGeom prst="rect">
            <a:avLst/>
          </a:prstGeom>
          <a:noFill/>
          <a:ln w="9525">
            <a:noFill/>
            <a:miter lim="800000"/>
            <a:headEnd/>
            <a:tailEnd/>
          </a:ln>
        </p:spPr>
        <p:txBody>
          <a:bodyPr/>
          <a:lstStyle/>
          <a:p>
            <a:endParaRPr lang="en-US">
              <a:latin typeface="Calibri" pitchFamily="34" charset="0"/>
            </a:endParaRPr>
          </a:p>
        </p:txBody>
      </p:sp>
      <p:pic>
        <p:nvPicPr>
          <p:cNvPr id="31751" name="Picture 2" descr="Image result for monitor"/>
          <p:cNvPicPr>
            <a:picLocks noChangeAspect="1" noChangeArrowheads="1"/>
          </p:cNvPicPr>
          <p:nvPr/>
        </p:nvPicPr>
        <p:blipFill>
          <a:blip r:embed="rId2" cstate="print"/>
          <a:srcRect/>
          <a:stretch>
            <a:fillRect/>
          </a:stretch>
        </p:blipFill>
        <p:spPr bwMode="auto">
          <a:xfrm>
            <a:off x="4176185" y="1196975"/>
            <a:ext cx="3594100" cy="1800225"/>
          </a:xfrm>
          <a:prstGeom prst="rect">
            <a:avLst/>
          </a:prstGeom>
          <a:noFill/>
          <a:ln w="9525">
            <a:noFill/>
            <a:miter lim="800000"/>
            <a:headEnd/>
            <a:tailEnd/>
          </a:ln>
        </p:spPr>
      </p:pic>
      <p:pic>
        <p:nvPicPr>
          <p:cNvPr id="31752" name="Picture 4" descr="Image result for graphic plotter"/>
          <p:cNvPicPr>
            <a:picLocks noChangeAspect="1" noChangeArrowheads="1"/>
          </p:cNvPicPr>
          <p:nvPr/>
        </p:nvPicPr>
        <p:blipFill>
          <a:blip r:embed="rId3" cstate="print"/>
          <a:srcRect/>
          <a:stretch>
            <a:fillRect/>
          </a:stretch>
        </p:blipFill>
        <p:spPr bwMode="auto">
          <a:xfrm>
            <a:off x="624418" y="3213100"/>
            <a:ext cx="3111500" cy="1962150"/>
          </a:xfrm>
          <a:prstGeom prst="rect">
            <a:avLst/>
          </a:prstGeom>
          <a:noFill/>
          <a:ln w="9525">
            <a:noFill/>
            <a:miter lim="800000"/>
            <a:headEnd/>
            <a:tailEnd/>
          </a:ln>
        </p:spPr>
      </p:pic>
      <p:pic>
        <p:nvPicPr>
          <p:cNvPr id="31753" name="Picture 6" descr="Image result for printer"/>
          <p:cNvPicPr>
            <a:picLocks noChangeAspect="1" noChangeArrowheads="1"/>
          </p:cNvPicPr>
          <p:nvPr/>
        </p:nvPicPr>
        <p:blipFill>
          <a:blip r:embed="rId4" cstate="print"/>
          <a:srcRect/>
          <a:stretch>
            <a:fillRect/>
          </a:stretch>
        </p:blipFill>
        <p:spPr bwMode="auto">
          <a:xfrm>
            <a:off x="8208434" y="3141663"/>
            <a:ext cx="3323167" cy="187166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IN"/>
              <a:t>Quiz</a:t>
            </a:r>
            <a:endParaRPr/>
          </a:p>
        </p:txBody>
      </p:sp>
    </p:spTree>
  </p:cSld>
  <p:clrMapOvr>
    <a:masterClrMapping/>
  </p:clrMapOvr>
  <p:transition spd="slow">
    <p:push dir="u"/>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4"/>
          </p:nvPr>
        </p:nvSpPr>
        <p:spPr>
          <a:xfrm>
            <a:off x="6191251" y="404813"/>
            <a:ext cx="5588000" cy="381000"/>
          </a:xfrm>
        </p:spPr>
        <p:txBody>
          <a:bodyPr>
            <a:noAutofit/>
          </a:bodyPr>
          <a:lstStyle/>
          <a:p>
            <a:pPr>
              <a:defRPr/>
            </a:pPr>
            <a:r>
              <a:rPr lang="en-IN" sz="3200">
                <a:solidFill>
                  <a:schemeClr val="accent1">
                    <a:lumMod val="50000"/>
                  </a:schemeClr>
                </a:solidFill>
              </a:rPr>
              <a:t>Puzzle 1</a:t>
            </a:r>
            <a:endParaRPr sz="3200">
              <a:solidFill>
                <a:schemeClr val="accent1">
                  <a:lumMod val="50000"/>
                </a:schemeClr>
              </a:solidFill>
            </a:endParaRPr>
          </a:p>
        </p:txBody>
      </p:sp>
      <p:sp>
        <p:nvSpPr>
          <p:cNvPr id="4" name="Rectangle 3"/>
          <p:cNvSpPr/>
          <p:nvPr/>
        </p:nvSpPr>
        <p:spPr>
          <a:xfrm>
            <a:off x="431800" y="2997200"/>
            <a:ext cx="9313333" cy="1816100"/>
          </a:xfrm>
          <a:prstGeom prst="rect">
            <a:avLst/>
          </a:prstGeom>
        </p:spPr>
        <p:txBody>
          <a:bodyPr>
            <a:spAutoFit/>
          </a:bodyPr>
          <a:lstStyle/>
          <a:p>
            <a:pPr>
              <a:defRPr/>
            </a:pPr>
            <a:r>
              <a:rPr lang="en-IN" sz="2800" dirty="0">
                <a:solidFill>
                  <a:schemeClr val="bg1"/>
                </a:solidFill>
                <a:latin typeface="+mn-lt"/>
              </a:rPr>
              <a:t>1. Helps recognise the text in images into machine readable content</a:t>
            </a:r>
          </a:p>
          <a:p>
            <a:pPr>
              <a:defRPr/>
            </a:pPr>
            <a:r>
              <a:rPr lang="en-IN" sz="2800" dirty="0">
                <a:solidFill>
                  <a:schemeClr val="bg1"/>
                </a:solidFill>
                <a:latin typeface="+mn-lt"/>
              </a:rPr>
              <a:t>2. One of the most common uses is in banks to handle handwritten texts</a:t>
            </a:r>
          </a:p>
        </p:txBody>
      </p:sp>
    </p:spTree>
  </p:cSld>
  <p:clrMapOvr>
    <a:masterClrMapping/>
  </p:clrMapOvr>
  <p:transition spd="slow">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IN" dirty="0" smtClean="0"/>
              <a:t>Optical Character Recognition (OCR)</a:t>
            </a:r>
            <a:endParaRPr lang="en-US" dirty="0"/>
          </a:p>
        </p:txBody>
      </p:sp>
      <p:pic>
        <p:nvPicPr>
          <p:cNvPr id="34819" name="Picture 4" descr="Image result for Optical Character Reader(OCR)"/>
          <p:cNvPicPr>
            <a:picLocks noChangeAspect="1" noChangeArrowheads="1"/>
          </p:cNvPicPr>
          <p:nvPr/>
        </p:nvPicPr>
        <p:blipFill>
          <a:blip r:embed="rId2" cstate="print"/>
          <a:srcRect/>
          <a:stretch>
            <a:fillRect/>
          </a:stretch>
        </p:blipFill>
        <p:spPr bwMode="auto">
          <a:xfrm>
            <a:off x="3790951" y="1196976"/>
            <a:ext cx="4705349" cy="35274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4"/>
          </p:nvPr>
        </p:nvSpPr>
        <p:spPr>
          <a:xfrm>
            <a:off x="6191251" y="404813"/>
            <a:ext cx="5588000" cy="381000"/>
          </a:xfrm>
        </p:spPr>
        <p:txBody>
          <a:bodyPr>
            <a:noAutofit/>
          </a:bodyPr>
          <a:lstStyle/>
          <a:p>
            <a:pPr>
              <a:defRPr/>
            </a:pPr>
            <a:r>
              <a:rPr lang="en-IN" sz="3200">
                <a:solidFill>
                  <a:schemeClr val="accent1">
                    <a:lumMod val="50000"/>
                  </a:schemeClr>
                </a:solidFill>
              </a:rPr>
              <a:t>Puzzle 2</a:t>
            </a:r>
            <a:endParaRPr sz="3200">
              <a:solidFill>
                <a:schemeClr val="accent1">
                  <a:lumMod val="50000"/>
                </a:schemeClr>
              </a:solidFill>
            </a:endParaRPr>
          </a:p>
        </p:txBody>
      </p:sp>
      <p:sp>
        <p:nvSpPr>
          <p:cNvPr id="4" name="Rectangle 3"/>
          <p:cNvSpPr/>
          <p:nvPr/>
        </p:nvSpPr>
        <p:spPr>
          <a:xfrm>
            <a:off x="431800" y="2924175"/>
            <a:ext cx="9313333" cy="1815882"/>
          </a:xfrm>
          <a:prstGeom prst="rect">
            <a:avLst/>
          </a:prstGeom>
        </p:spPr>
        <p:txBody>
          <a:bodyPr>
            <a:spAutoFit/>
          </a:bodyPr>
          <a:lstStyle/>
          <a:p>
            <a:pPr>
              <a:defRPr/>
            </a:pPr>
            <a:r>
              <a:rPr lang="en-IN" sz="2800" dirty="0">
                <a:solidFill>
                  <a:schemeClr val="bg1"/>
                </a:solidFill>
                <a:latin typeface="+mn-lt"/>
              </a:rPr>
              <a:t>1. Light sensitive device</a:t>
            </a:r>
          </a:p>
          <a:p>
            <a:pPr>
              <a:defRPr/>
            </a:pPr>
            <a:r>
              <a:rPr lang="en-IN" sz="2800" dirty="0">
                <a:solidFill>
                  <a:schemeClr val="bg1"/>
                </a:solidFill>
                <a:latin typeface="+mn-lt"/>
              </a:rPr>
              <a:t>2. Converts drawing, printed text or images into digital form</a:t>
            </a:r>
          </a:p>
          <a:p>
            <a:pPr>
              <a:defRPr/>
            </a:pPr>
            <a:r>
              <a:rPr lang="en-IN" sz="2800" dirty="0">
                <a:solidFill>
                  <a:schemeClr val="bg1"/>
                </a:solidFill>
                <a:latin typeface="+mn-lt"/>
              </a:rPr>
              <a:t>3. Create digital copies of photographs to post on networking sites</a:t>
            </a:r>
          </a:p>
        </p:txBody>
      </p:sp>
    </p:spTree>
  </p:cSld>
  <p:clrMapOvr>
    <a:masterClrMapping/>
  </p:clrMapOvr>
  <p:transition spd="slow">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IN" dirty="0" smtClean="0"/>
              <a:t>Scanner</a:t>
            </a:r>
            <a:endParaRPr lang="en-US" dirty="0"/>
          </a:p>
        </p:txBody>
      </p:sp>
      <p:pic>
        <p:nvPicPr>
          <p:cNvPr id="36867" name="Picture 2" descr="Image result for scanner"/>
          <p:cNvPicPr>
            <a:picLocks noChangeAspect="1" noChangeArrowheads="1"/>
          </p:cNvPicPr>
          <p:nvPr/>
        </p:nvPicPr>
        <p:blipFill>
          <a:blip r:embed="rId2" cstate="print"/>
          <a:srcRect/>
          <a:stretch>
            <a:fillRect/>
          </a:stretch>
        </p:blipFill>
        <p:spPr bwMode="auto">
          <a:xfrm>
            <a:off x="2351618" y="1484314"/>
            <a:ext cx="7200900" cy="295433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extBox 3"/>
          <p:cNvSpPr txBox="1">
            <a:spLocks noChangeArrowheads="1"/>
          </p:cNvSpPr>
          <p:nvPr/>
        </p:nvSpPr>
        <p:spPr bwMode="auto">
          <a:xfrm>
            <a:off x="1488017" y="2708276"/>
            <a:ext cx="1727200" cy="708025"/>
          </a:xfrm>
          <a:prstGeom prst="rect">
            <a:avLst/>
          </a:prstGeom>
          <a:noFill/>
          <a:ln w="9525">
            <a:noFill/>
            <a:miter lim="800000"/>
            <a:headEnd/>
            <a:tailEnd/>
          </a:ln>
        </p:spPr>
        <p:txBody>
          <a:bodyPr>
            <a:spAutoFit/>
          </a:bodyPr>
          <a:lstStyle/>
          <a:p>
            <a:pPr algn="ctr"/>
            <a:r>
              <a:rPr lang="en-IN" sz="2000">
                <a:latin typeface="Times New Roman" pitchFamily="18" charset="0"/>
                <a:cs typeface="Times New Roman" pitchFamily="18" charset="0"/>
              </a:rPr>
              <a:t>Learning</a:t>
            </a:r>
          </a:p>
          <a:p>
            <a:pPr algn="ctr"/>
            <a:r>
              <a:rPr lang="en-IN" sz="2000">
                <a:latin typeface="Times New Roman" pitchFamily="18" charset="0"/>
                <a:cs typeface="Times New Roman" pitchFamily="18" charset="0"/>
              </a:rPr>
              <a:t>Outcomes</a:t>
            </a:r>
            <a:endParaRPr lang="en-US" sz="2000">
              <a:latin typeface="Times New Roman" pitchFamily="18" charset="0"/>
              <a:cs typeface="Times New Roman" pitchFamily="18" charset="0"/>
            </a:endParaRPr>
          </a:p>
        </p:txBody>
      </p:sp>
      <p:sp>
        <p:nvSpPr>
          <p:cNvPr id="19459" name="TextBox 5"/>
          <p:cNvSpPr txBox="1">
            <a:spLocks noChangeArrowheads="1"/>
          </p:cNvSpPr>
          <p:nvPr/>
        </p:nvSpPr>
        <p:spPr bwMode="auto">
          <a:xfrm>
            <a:off x="4271434" y="2133601"/>
            <a:ext cx="7008284" cy="1631216"/>
          </a:xfrm>
          <a:prstGeom prst="rect">
            <a:avLst/>
          </a:prstGeom>
          <a:noFill/>
          <a:ln w="9525">
            <a:noFill/>
            <a:miter lim="800000"/>
            <a:headEnd/>
            <a:tailEnd/>
          </a:ln>
        </p:spPr>
        <p:txBody>
          <a:bodyPr>
            <a:spAutoFit/>
          </a:bodyPr>
          <a:lstStyle/>
          <a:p>
            <a:pPr algn="just"/>
            <a:r>
              <a:rPr lang="en-IN" sz="2000">
                <a:latin typeface="Times New Roman" pitchFamily="18" charset="0"/>
                <a:cs typeface="Times New Roman" pitchFamily="18" charset="0"/>
              </a:rPr>
              <a:t>1. Through this lecture, students will visualize the journey of computer.</a:t>
            </a:r>
          </a:p>
          <a:p>
            <a:pPr algn="just"/>
            <a:r>
              <a:rPr lang="en-IN" sz="2000">
                <a:latin typeface="Times New Roman" pitchFamily="18" charset="0"/>
                <a:cs typeface="Times New Roman" pitchFamily="18" charset="0"/>
              </a:rPr>
              <a:t>2. Students will be acquainted with basic computer jargon, working, input and output devices.</a:t>
            </a:r>
          </a:p>
          <a:p>
            <a:pPr algn="just"/>
            <a:r>
              <a:rPr lang="en-IN" sz="2000">
                <a:latin typeface="Times New Roman" pitchFamily="18" charset="0"/>
                <a:cs typeface="Times New Roman" pitchFamily="18" charset="0"/>
              </a:rPr>
              <a:t>3. Students will learn different fields affected by computers.</a:t>
            </a:r>
            <a:endParaRPr lang="en-US" sz="200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4"/>
          </p:nvPr>
        </p:nvSpPr>
        <p:spPr>
          <a:xfrm>
            <a:off x="6191251" y="404813"/>
            <a:ext cx="5588000" cy="381000"/>
          </a:xfrm>
        </p:spPr>
        <p:txBody>
          <a:bodyPr>
            <a:noAutofit/>
          </a:bodyPr>
          <a:lstStyle/>
          <a:p>
            <a:pPr>
              <a:defRPr/>
            </a:pPr>
            <a:r>
              <a:rPr lang="en-IN" sz="3200">
                <a:solidFill>
                  <a:schemeClr val="accent1">
                    <a:lumMod val="50000"/>
                  </a:schemeClr>
                </a:solidFill>
              </a:rPr>
              <a:t>Puzzle 3</a:t>
            </a:r>
            <a:endParaRPr sz="3200">
              <a:solidFill>
                <a:schemeClr val="accent1">
                  <a:lumMod val="50000"/>
                </a:schemeClr>
              </a:solidFill>
            </a:endParaRPr>
          </a:p>
        </p:txBody>
      </p:sp>
      <p:sp>
        <p:nvSpPr>
          <p:cNvPr id="4" name="Rectangle 3"/>
          <p:cNvSpPr/>
          <p:nvPr/>
        </p:nvSpPr>
        <p:spPr>
          <a:xfrm>
            <a:off x="0" y="2997200"/>
            <a:ext cx="10033000" cy="1938338"/>
          </a:xfrm>
          <a:prstGeom prst="rect">
            <a:avLst/>
          </a:prstGeom>
        </p:spPr>
        <p:txBody>
          <a:bodyPr>
            <a:spAutoFit/>
          </a:bodyPr>
          <a:lstStyle/>
          <a:p>
            <a:pPr marL="514350" indent="-514350">
              <a:buFontTx/>
              <a:buAutoNum type="arabicPeriod"/>
              <a:defRPr/>
            </a:pPr>
            <a:r>
              <a:rPr lang="en-US" sz="2400" dirty="0">
                <a:solidFill>
                  <a:schemeClr val="bg1"/>
                </a:solidFill>
                <a:latin typeface="+mn-lt"/>
              </a:rPr>
              <a:t>Used to control machines such as cranes, trucks, wheelchairs, surveillance cameras etc.</a:t>
            </a:r>
          </a:p>
          <a:p>
            <a:pPr marL="514350" indent="-514350">
              <a:buFontTx/>
              <a:buAutoNum type="arabicPeriod"/>
              <a:defRPr/>
            </a:pPr>
            <a:r>
              <a:rPr lang="en-US" sz="2400" dirty="0">
                <a:solidFill>
                  <a:schemeClr val="bg1"/>
                </a:solidFill>
                <a:latin typeface="+mn-lt"/>
              </a:rPr>
              <a:t>originated as controls for aircraft ailerons and elevators</a:t>
            </a:r>
          </a:p>
          <a:p>
            <a:pPr marL="514350" indent="-514350">
              <a:buFontTx/>
              <a:buAutoNum type="arabicPeriod"/>
              <a:defRPr/>
            </a:pPr>
            <a:r>
              <a:rPr lang="en-US" sz="2400" dirty="0">
                <a:solidFill>
                  <a:schemeClr val="bg1"/>
                </a:solidFill>
                <a:latin typeface="+mn-lt"/>
              </a:rPr>
              <a:t>Used to replace the computer mouse for people with fairly severe physical disabilities.</a:t>
            </a:r>
            <a:endParaRPr lang="en-IN" sz="2400" dirty="0">
              <a:solidFill>
                <a:schemeClr val="bg1"/>
              </a:solidFill>
              <a:latin typeface="+mn-lt"/>
            </a:endParaRPr>
          </a:p>
        </p:txBody>
      </p:sp>
    </p:spTree>
  </p:cSld>
  <p:clrMapOvr>
    <a:masterClrMapping/>
  </p:clrMapOvr>
  <p:transition spd="slow">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IN" dirty="0" smtClean="0"/>
              <a:t>Joystick</a:t>
            </a:r>
            <a:endParaRPr lang="en-US" dirty="0"/>
          </a:p>
        </p:txBody>
      </p:sp>
      <p:pic>
        <p:nvPicPr>
          <p:cNvPr id="38915" name="Picture 2" descr="Image result for joystick"/>
          <p:cNvPicPr>
            <a:picLocks noChangeAspect="1" noChangeArrowheads="1"/>
          </p:cNvPicPr>
          <p:nvPr/>
        </p:nvPicPr>
        <p:blipFill>
          <a:blip r:embed="rId2" cstate="print"/>
          <a:srcRect/>
          <a:stretch>
            <a:fillRect/>
          </a:stretch>
        </p:blipFill>
        <p:spPr bwMode="auto">
          <a:xfrm>
            <a:off x="3790951" y="1125539"/>
            <a:ext cx="4508500" cy="33813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4"/>
          </p:nvPr>
        </p:nvSpPr>
        <p:spPr>
          <a:xfrm>
            <a:off x="6191251" y="404813"/>
            <a:ext cx="5588000" cy="381000"/>
          </a:xfrm>
        </p:spPr>
        <p:txBody>
          <a:bodyPr>
            <a:noAutofit/>
          </a:bodyPr>
          <a:lstStyle/>
          <a:p>
            <a:pPr>
              <a:defRPr/>
            </a:pPr>
            <a:r>
              <a:rPr lang="en-IN" sz="3200">
                <a:solidFill>
                  <a:schemeClr val="accent1">
                    <a:lumMod val="50000"/>
                  </a:schemeClr>
                </a:solidFill>
              </a:rPr>
              <a:t>Puzzle 4</a:t>
            </a:r>
            <a:endParaRPr sz="3200">
              <a:solidFill>
                <a:schemeClr val="accent1">
                  <a:lumMod val="50000"/>
                </a:schemeClr>
              </a:solidFill>
            </a:endParaRPr>
          </a:p>
        </p:txBody>
      </p:sp>
      <p:sp>
        <p:nvSpPr>
          <p:cNvPr id="4" name="Rectangle 3"/>
          <p:cNvSpPr/>
          <p:nvPr/>
        </p:nvSpPr>
        <p:spPr>
          <a:xfrm>
            <a:off x="0" y="2997200"/>
            <a:ext cx="10320867" cy="1569660"/>
          </a:xfrm>
          <a:prstGeom prst="rect">
            <a:avLst/>
          </a:prstGeom>
        </p:spPr>
        <p:txBody>
          <a:bodyPr>
            <a:spAutoFit/>
          </a:bodyPr>
          <a:lstStyle/>
          <a:p>
            <a:pPr marL="514350" indent="-514350">
              <a:buFontTx/>
              <a:buAutoNum type="arabicPeriod"/>
              <a:defRPr/>
            </a:pPr>
            <a:r>
              <a:rPr lang="en-US" sz="2400" dirty="0">
                <a:solidFill>
                  <a:schemeClr val="bg1"/>
                </a:solidFill>
                <a:latin typeface="+mn-lt"/>
              </a:rPr>
              <a:t>Draw pictures on paper using a pen. </a:t>
            </a:r>
          </a:p>
          <a:p>
            <a:pPr marL="514350" indent="-514350">
              <a:buFontTx/>
              <a:buAutoNum type="arabicPeriod"/>
              <a:defRPr/>
            </a:pPr>
            <a:r>
              <a:rPr lang="en-US" sz="2400" dirty="0">
                <a:solidFill>
                  <a:schemeClr val="bg1"/>
                </a:solidFill>
                <a:latin typeface="+mn-lt"/>
              </a:rPr>
              <a:t>Used primarily in technical drawing and CAD applications.</a:t>
            </a:r>
          </a:p>
          <a:p>
            <a:pPr marL="514350" indent="-514350">
              <a:buFontTx/>
              <a:buAutoNum type="arabicPeriod"/>
              <a:defRPr/>
            </a:pPr>
            <a:r>
              <a:rPr lang="en-US" sz="2400" dirty="0">
                <a:solidFill>
                  <a:schemeClr val="bg1"/>
                </a:solidFill>
                <a:latin typeface="+mn-lt"/>
              </a:rPr>
              <a:t>Used in creating tactile images for visually handicapped people on special thermal cell paper</a:t>
            </a:r>
            <a:endParaRPr lang="en-IN" sz="2400" dirty="0">
              <a:solidFill>
                <a:schemeClr val="bg1"/>
              </a:solidFill>
              <a:latin typeface="+mn-lt"/>
            </a:endParaRPr>
          </a:p>
        </p:txBody>
      </p:sp>
    </p:spTree>
  </p:cSld>
  <p:clrMapOvr>
    <a:masterClrMapping/>
  </p:clrMapOvr>
  <p:transition spd="slow">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IN" dirty="0" smtClean="0"/>
              <a:t>Plotter</a:t>
            </a:r>
            <a:endParaRPr lang="en-US" dirty="0"/>
          </a:p>
        </p:txBody>
      </p:sp>
      <p:pic>
        <p:nvPicPr>
          <p:cNvPr id="40963" name="Picture 2" descr="Image result for plotter"/>
          <p:cNvPicPr>
            <a:picLocks noChangeAspect="1" noChangeArrowheads="1"/>
          </p:cNvPicPr>
          <p:nvPr/>
        </p:nvPicPr>
        <p:blipFill>
          <a:blip r:embed="rId2" cstate="print"/>
          <a:srcRect/>
          <a:stretch>
            <a:fillRect/>
          </a:stretch>
        </p:blipFill>
        <p:spPr bwMode="auto">
          <a:xfrm>
            <a:off x="2832100" y="1052514"/>
            <a:ext cx="6350000" cy="34004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IN"/>
              <a:t>Types of Memory</a:t>
            </a:r>
            <a:endParaRPr/>
          </a:p>
        </p:txBody>
      </p:sp>
    </p:spTree>
  </p:cSld>
  <p:clrMapOvr>
    <a:masterClrMapping/>
  </p:clrMapOvr>
  <p:transition spd="slow">
    <p:push dir="u"/>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pPr algn="ctr" eaLnBrk="1" fontAlgn="auto" hangingPunct="1">
              <a:spcAft>
                <a:spcPts val="0"/>
              </a:spcAft>
              <a:defRPr/>
            </a:pPr>
            <a:r>
              <a:rPr lang="en-IN" b="1" dirty="0" smtClean="0">
                <a:effectLst>
                  <a:outerShdw blurRad="38100" dist="38100" dir="2700000" algn="tl">
                    <a:srgbClr val="000000">
                      <a:alpha val="43137"/>
                    </a:srgbClr>
                  </a:outerShdw>
                </a:effectLst>
              </a:rPr>
              <a:t>Types of Memory</a:t>
            </a:r>
            <a:endParaRPr lang="en-US" b="1" dirty="0">
              <a:effectLst>
                <a:outerShdw blurRad="38100" dist="38100" dir="2700000" algn="tl">
                  <a:srgbClr val="000000">
                    <a:alpha val="43137"/>
                  </a:srgbClr>
                </a:outerShdw>
              </a:effectLst>
            </a:endParaRPr>
          </a:p>
        </p:txBody>
      </p:sp>
      <p:graphicFrame>
        <p:nvGraphicFramePr>
          <p:cNvPr id="5" name="Diagram 4"/>
          <p:cNvGraphicFramePr/>
          <p:nvPr/>
        </p:nvGraphicFramePr>
        <p:xfrm>
          <a:off x="623392" y="980728"/>
          <a:ext cx="10753195" cy="56166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46867" y="4868864"/>
            <a:ext cx="7315200" cy="566737"/>
          </a:xfrm>
        </p:spPr>
        <p:txBody>
          <a:bodyPr rtlCol="0">
            <a:normAutofit/>
          </a:bodyPr>
          <a:lstStyle/>
          <a:p>
            <a:pPr eaLnBrk="1" fontAlgn="auto" hangingPunct="1">
              <a:spcAft>
                <a:spcPts val="0"/>
              </a:spcAft>
              <a:defRPr/>
            </a:pPr>
            <a:r>
              <a:rPr lang="en-IN" sz="3200" b="1" dirty="0" smtClean="0"/>
              <a:t>5 Generations of Computer</a:t>
            </a:r>
            <a:endParaRPr lang="en-IN" sz="3200" b="1" dirty="0"/>
          </a:p>
        </p:txBody>
      </p:sp>
      <p:pic>
        <p:nvPicPr>
          <p:cNvPr id="44035" name="Picture 4"/>
          <p:cNvPicPr>
            <a:picLocks noChangeAspect="1" noChangeArrowheads="1"/>
          </p:cNvPicPr>
          <p:nvPr/>
        </p:nvPicPr>
        <p:blipFill>
          <a:blip r:embed="rId2" cstate="print"/>
          <a:srcRect/>
          <a:stretch>
            <a:fillRect/>
          </a:stretch>
        </p:blipFill>
        <p:spPr bwMode="auto">
          <a:xfrm>
            <a:off x="1915585" y="908050"/>
            <a:ext cx="8536516" cy="287178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8" name="Picture 2" descr="Image result for video">
            <a:hlinkClick r:id="rId2"/>
          </p:cNvPr>
          <p:cNvPicPr>
            <a:picLocks noChangeAspect="1" noChangeArrowheads="1"/>
          </p:cNvPicPr>
          <p:nvPr/>
        </p:nvPicPr>
        <p:blipFill>
          <a:blip r:embed="rId3" cstate="print"/>
          <a:srcRect/>
          <a:stretch>
            <a:fillRect/>
          </a:stretch>
        </p:blipFill>
        <p:spPr bwMode="auto">
          <a:xfrm>
            <a:off x="3407833" y="1989139"/>
            <a:ext cx="4464051" cy="1882775"/>
          </a:xfrm>
          <a:prstGeom prst="rect">
            <a:avLst/>
          </a:prstGeom>
          <a:noFill/>
          <a:ln w="9525">
            <a:noFill/>
            <a:miter lim="800000"/>
            <a:headEnd/>
            <a:tailEnd/>
          </a:ln>
        </p:spPr>
      </p:pic>
      <p:sp>
        <p:nvSpPr>
          <p:cNvPr id="4" name="TextBox 3"/>
          <p:cNvSpPr txBox="1"/>
          <p:nvPr/>
        </p:nvSpPr>
        <p:spPr>
          <a:xfrm>
            <a:off x="1295400" y="404814"/>
            <a:ext cx="9313333" cy="554037"/>
          </a:xfrm>
          <a:prstGeom prst="rect">
            <a:avLst/>
          </a:prstGeom>
          <a:noFill/>
        </p:spPr>
        <p:txBody>
          <a:bodyPr>
            <a:spAutoFit/>
          </a:bodyPr>
          <a:lstStyle/>
          <a:p>
            <a:pPr fontAlgn="auto">
              <a:spcBef>
                <a:spcPts val="0"/>
              </a:spcBef>
              <a:spcAft>
                <a:spcPts val="0"/>
              </a:spcAft>
              <a:defRPr/>
            </a:pPr>
            <a:r>
              <a:rPr lang="en-IN" sz="3000" b="1" dirty="0">
                <a:effectLst>
                  <a:outerShdw blurRad="38100" dist="38100" dir="2700000" algn="tl">
                    <a:srgbClr val="000000">
                      <a:alpha val="43137"/>
                    </a:srgbClr>
                  </a:outerShdw>
                </a:effectLst>
                <a:latin typeface="+mj-lt"/>
                <a:cs typeface="+mn-cs"/>
              </a:rPr>
              <a:t>The Journey..</a:t>
            </a:r>
          </a:p>
        </p:txBody>
      </p:sp>
    </p:spTree>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2565999535"/>
              </p:ext>
            </p:extLst>
          </p:nvPr>
        </p:nvGraphicFramePr>
        <p:xfrm>
          <a:off x="515156" y="965915"/>
          <a:ext cx="10792495" cy="543488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2711755597"/>
              </p:ext>
            </p:extLst>
          </p:nvPr>
        </p:nvGraphicFramePr>
        <p:xfrm>
          <a:off x="283335" y="862884"/>
          <a:ext cx="10650828" cy="539624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IN"/>
              <a:t>What is Computer?</a:t>
            </a:r>
            <a:endParaRPr/>
          </a:p>
        </p:txBody>
      </p:sp>
    </p:spTree>
  </p:cSld>
  <p:clrMapOvr>
    <a:masterClrMapping/>
  </p:clrMapOvr>
  <p:transition spd="slow">
    <p:push dir="u"/>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IN"/>
              <a:t>Types of Computer</a:t>
            </a:r>
            <a:endParaRPr/>
          </a:p>
        </p:txBody>
      </p:sp>
    </p:spTree>
  </p:cSld>
  <p:clrMapOvr>
    <a:masterClrMapping/>
  </p:clrMapOvr>
  <p:transition spd="slow">
    <p:push dir="u"/>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a:bodyPr>
          <a:lstStyle/>
          <a:p>
            <a:pPr algn="ctr" eaLnBrk="1" fontAlgn="auto" hangingPunct="1">
              <a:spcAft>
                <a:spcPts val="0"/>
              </a:spcAft>
              <a:defRPr/>
            </a:pPr>
            <a:r>
              <a:rPr lang="en-IN" sz="3200" b="1" dirty="0" smtClean="0">
                <a:effectLst>
                  <a:outerShdw blurRad="38100" dist="38100" dir="2700000" algn="tl">
                    <a:srgbClr val="000000">
                      <a:alpha val="43137"/>
                    </a:srgbClr>
                  </a:outerShdw>
                </a:effectLst>
              </a:rPr>
              <a:t>Types of Computer</a:t>
            </a:r>
            <a:endParaRPr lang="en-US" sz="3200" b="1" dirty="0">
              <a:effectLst>
                <a:outerShdw blurRad="38100" dist="38100" dir="2700000" algn="tl">
                  <a:srgbClr val="000000">
                    <a:alpha val="43137"/>
                  </a:srgbClr>
                </a:outerShdw>
              </a:effectLst>
            </a:endParaRPr>
          </a:p>
        </p:txBody>
      </p:sp>
      <p:sp>
        <p:nvSpPr>
          <p:cNvPr id="49155" name="AutoShape 2" descr="Image result for types"/>
          <p:cNvSpPr>
            <a:spLocks noChangeAspect="1" noChangeArrowheads="1"/>
          </p:cNvSpPr>
          <p:nvPr/>
        </p:nvSpPr>
        <p:spPr bwMode="auto">
          <a:xfrm>
            <a:off x="207433" y="-144463"/>
            <a:ext cx="406400" cy="304801"/>
          </a:xfrm>
          <a:prstGeom prst="rect">
            <a:avLst/>
          </a:prstGeom>
          <a:noFill/>
          <a:ln w="9525">
            <a:noFill/>
            <a:miter lim="800000"/>
            <a:headEnd/>
            <a:tailEnd/>
          </a:ln>
        </p:spPr>
        <p:txBody>
          <a:bodyPr/>
          <a:lstStyle/>
          <a:p>
            <a:endParaRPr lang="en-US">
              <a:latin typeface="Calibri" pitchFamily="34" charset="0"/>
            </a:endParaRPr>
          </a:p>
        </p:txBody>
      </p:sp>
      <p:sp>
        <p:nvSpPr>
          <p:cNvPr id="49156" name="AutoShape 4" descr="Image result for types"/>
          <p:cNvSpPr>
            <a:spLocks noChangeAspect="1" noChangeArrowheads="1"/>
          </p:cNvSpPr>
          <p:nvPr/>
        </p:nvSpPr>
        <p:spPr bwMode="auto">
          <a:xfrm>
            <a:off x="207433" y="-144463"/>
            <a:ext cx="406400" cy="304801"/>
          </a:xfrm>
          <a:prstGeom prst="rect">
            <a:avLst/>
          </a:prstGeom>
          <a:noFill/>
          <a:ln w="9525">
            <a:noFill/>
            <a:miter lim="800000"/>
            <a:headEnd/>
            <a:tailEnd/>
          </a:ln>
        </p:spPr>
        <p:txBody>
          <a:bodyPr/>
          <a:lstStyle/>
          <a:p>
            <a:endParaRPr lang="en-US">
              <a:latin typeface="Calibri" pitchFamily="34" charset="0"/>
            </a:endParaRPr>
          </a:p>
        </p:txBody>
      </p:sp>
      <p:sp>
        <p:nvSpPr>
          <p:cNvPr id="49157" name="AutoShape 6" descr="Image result for types"/>
          <p:cNvSpPr>
            <a:spLocks noChangeAspect="1" noChangeArrowheads="1"/>
          </p:cNvSpPr>
          <p:nvPr/>
        </p:nvSpPr>
        <p:spPr bwMode="auto">
          <a:xfrm>
            <a:off x="207433" y="-144463"/>
            <a:ext cx="406400" cy="304801"/>
          </a:xfrm>
          <a:prstGeom prst="rect">
            <a:avLst/>
          </a:prstGeom>
          <a:noFill/>
          <a:ln w="9525">
            <a:noFill/>
            <a:miter lim="800000"/>
            <a:headEnd/>
            <a:tailEnd/>
          </a:ln>
        </p:spPr>
        <p:txBody>
          <a:bodyPr/>
          <a:lstStyle/>
          <a:p>
            <a:endParaRPr lang="en-US">
              <a:latin typeface="Calibri" pitchFamily="34" charset="0"/>
            </a:endParaRPr>
          </a:p>
        </p:txBody>
      </p:sp>
      <p:sp>
        <p:nvSpPr>
          <p:cNvPr id="49158" name="AutoShape 8" descr="Related image"/>
          <p:cNvSpPr>
            <a:spLocks noChangeAspect="1" noChangeArrowheads="1"/>
          </p:cNvSpPr>
          <p:nvPr/>
        </p:nvSpPr>
        <p:spPr bwMode="auto">
          <a:xfrm>
            <a:off x="207433" y="-144463"/>
            <a:ext cx="406400" cy="304801"/>
          </a:xfrm>
          <a:prstGeom prst="rect">
            <a:avLst/>
          </a:prstGeom>
          <a:noFill/>
          <a:ln w="9525">
            <a:noFill/>
            <a:miter lim="800000"/>
            <a:headEnd/>
            <a:tailEnd/>
          </a:ln>
        </p:spPr>
        <p:txBody>
          <a:bodyPr/>
          <a:lstStyle/>
          <a:p>
            <a:endParaRPr lang="en-US">
              <a:latin typeface="Calibri" pitchFamily="34" charset="0"/>
            </a:endParaRPr>
          </a:p>
        </p:txBody>
      </p:sp>
      <p:sp>
        <p:nvSpPr>
          <p:cNvPr id="49159" name="AutoShape 10" descr="Related image"/>
          <p:cNvSpPr>
            <a:spLocks noChangeAspect="1" noChangeArrowheads="1"/>
          </p:cNvSpPr>
          <p:nvPr/>
        </p:nvSpPr>
        <p:spPr bwMode="auto">
          <a:xfrm>
            <a:off x="207433" y="-144463"/>
            <a:ext cx="406400" cy="304801"/>
          </a:xfrm>
          <a:prstGeom prst="rect">
            <a:avLst/>
          </a:prstGeom>
          <a:noFill/>
          <a:ln w="9525">
            <a:noFill/>
            <a:miter lim="800000"/>
            <a:headEnd/>
            <a:tailEnd/>
          </a:ln>
        </p:spPr>
        <p:txBody>
          <a:bodyPr/>
          <a:lstStyle/>
          <a:p>
            <a:endParaRPr lang="en-US">
              <a:latin typeface="Calibri" pitchFamily="34" charset="0"/>
            </a:endParaRPr>
          </a:p>
        </p:txBody>
      </p:sp>
      <p:sp>
        <p:nvSpPr>
          <p:cNvPr id="13" name="Oval 12"/>
          <p:cNvSpPr/>
          <p:nvPr/>
        </p:nvSpPr>
        <p:spPr>
          <a:xfrm>
            <a:off x="431801" y="1989139"/>
            <a:ext cx="1631951" cy="1152525"/>
          </a:xfrm>
          <a:prstGeom prst="ellipse">
            <a:avLst/>
          </a:prstGeom>
          <a:solidFill>
            <a:schemeClr val="tx2"/>
          </a:solidFill>
        </p:spPr>
        <p:style>
          <a:lnRef idx="1">
            <a:schemeClr val="accent3"/>
          </a:lnRef>
          <a:fillRef idx="2">
            <a:schemeClr val="accent3"/>
          </a:fillRef>
          <a:effectRef idx="1">
            <a:schemeClr val="accent3"/>
          </a:effectRef>
          <a:fontRef idx="minor">
            <a:schemeClr val="dk1"/>
          </a:fontRef>
        </p:style>
        <p:txBody>
          <a:bodyPr anchor="ctr"/>
          <a:lstStyle/>
          <a:p>
            <a:pPr algn="ctr" fontAlgn="auto">
              <a:spcBef>
                <a:spcPts val="0"/>
              </a:spcBef>
              <a:spcAft>
                <a:spcPts val="0"/>
              </a:spcAft>
              <a:defRPr/>
            </a:pPr>
            <a:r>
              <a:rPr lang="en-IN" dirty="0">
                <a:solidFill>
                  <a:schemeClr val="bg1"/>
                </a:solidFill>
              </a:rPr>
              <a:t>PC</a:t>
            </a:r>
            <a:endParaRPr lang="en-US" dirty="0">
              <a:solidFill>
                <a:schemeClr val="bg1"/>
              </a:solidFill>
            </a:endParaRPr>
          </a:p>
        </p:txBody>
      </p:sp>
      <p:sp>
        <p:nvSpPr>
          <p:cNvPr id="14" name="Oval 13"/>
          <p:cNvSpPr/>
          <p:nvPr/>
        </p:nvSpPr>
        <p:spPr>
          <a:xfrm>
            <a:off x="2639484" y="2349500"/>
            <a:ext cx="1631949" cy="1150938"/>
          </a:xfrm>
          <a:prstGeom prst="ellipse">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IN" dirty="0"/>
              <a:t>Work</a:t>
            </a:r>
          </a:p>
          <a:p>
            <a:pPr algn="ctr" fontAlgn="auto">
              <a:spcBef>
                <a:spcPts val="0"/>
              </a:spcBef>
              <a:spcAft>
                <a:spcPts val="0"/>
              </a:spcAft>
              <a:defRPr/>
            </a:pPr>
            <a:r>
              <a:rPr lang="en-IN" dirty="0"/>
              <a:t>Station</a:t>
            </a:r>
            <a:endParaRPr lang="en-US" dirty="0"/>
          </a:p>
        </p:txBody>
      </p:sp>
      <p:sp>
        <p:nvSpPr>
          <p:cNvPr id="15" name="Oval 14"/>
          <p:cNvSpPr/>
          <p:nvPr/>
        </p:nvSpPr>
        <p:spPr>
          <a:xfrm>
            <a:off x="4656668" y="1916113"/>
            <a:ext cx="1919817" cy="1225550"/>
          </a:xfrm>
          <a:prstGeom prst="ellipse">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IN" dirty="0"/>
              <a:t>Mini</a:t>
            </a:r>
          </a:p>
          <a:p>
            <a:pPr algn="ctr" fontAlgn="auto">
              <a:spcBef>
                <a:spcPts val="0"/>
              </a:spcBef>
              <a:spcAft>
                <a:spcPts val="0"/>
              </a:spcAft>
              <a:defRPr/>
            </a:pPr>
            <a:r>
              <a:rPr lang="en-IN" dirty="0"/>
              <a:t>Computer</a:t>
            </a:r>
            <a:endParaRPr lang="en-US" dirty="0"/>
          </a:p>
        </p:txBody>
      </p:sp>
      <p:sp>
        <p:nvSpPr>
          <p:cNvPr id="16" name="Oval 15"/>
          <p:cNvSpPr/>
          <p:nvPr/>
        </p:nvSpPr>
        <p:spPr>
          <a:xfrm>
            <a:off x="6864351" y="2349500"/>
            <a:ext cx="1631949" cy="1150938"/>
          </a:xfrm>
          <a:prstGeom prst="ellipse">
            <a:avLst/>
          </a:prstGeom>
          <a:solidFill>
            <a:schemeClr val="bg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IN" dirty="0"/>
              <a:t>Main</a:t>
            </a:r>
          </a:p>
          <a:p>
            <a:pPr algn="ctr" fontAlgn="auto">
              <a:spcBef>
                <a:spcPts val="0"/>
              </a:spcBef>
              <a:spcAft>
                <a:spcPts val="0"/>
              </a:spcAft>
              <a:defRPr/>
            </a:pPr>
            <a:r>
              <a:rPr lang="en-IN" dirty="0"/>
              <a:t>Frame</a:t>
            </a:r>
            <a:endParaRPr lang="en-US" dirty="0"/>
          </a:p>
        </p:txBody>
      </p:sp>
      <p:sp>
        <p:nvSpPr>
          <p:cNvPr id="17" name="Oval 16"/>
          <p:cNvSpPr/>
          <p:nvPr/>
        </p:nvSpPr>
        <p:spPr>
          <a:xfrm>
            <a:off x="8879418" y="1989138"/>
            <a:ext cx="1729316" cy="1223962"/>
          </a:xfrm>
          <a:prstGeom prst="ellipse">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IN" dirty="0"/>
              <a:t>Super</a:t>
            </a:r>
          </a:p>
          <a:p>
            <a:pPr algn="ctr" fontAlgn="auto">
              <a:spcBef>
                <a:spcPts val="0"/>
              </a:spcBef>
              <a:spcAft>
                <a:spcPts val="0"/>
              </a:spcAft>
              <a:defRPr/>
            </a:pPr>
            <a:r>
              <a:rPr lang="en-IN" dirty="0"/>
              <a:t>Computer</a:t>
            </a:r>
            <a:endParaRPr lang="en-US" dirty="0"/>
          </a:p>
        </p:txBody>
      </p:sp>
      <p:sp>
        <p:nvSpPr>
          <p:cNvPr id="18" name="Block Arc 17"/>
          <p:cNvSpPr/>
          <p:nvPr/>
        </p:nvSpPr>
        <p:spPr>
          <a:xfrm rot="10800000">
            <a:off x="1" y="1916114"/>
            <a:ext cx="2639484" cy="1800225"/>
          </a:xfrm>
          <a:prstGeom prst="blockArc">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schemeClr val="tx1"/>
              </a:solidFill>
            </a:endParaRPr>
          </a:p>
        </p:txBody>
      </p:sp>
      <p:sp>
        <p:nvSpPr>
          <p:cNvPr id="21" name="Block Arc 20"/>
          <p:cNvSpPr/>
          <p:nvPr/>
        </p:nvSpPr>
        <p:spPr>
          <a:xfrm>
            <a:off x="2063751" y="1628776"/>
            <a:ext cx="2783416" cy="2232025"/>
          </a:xfrm>
          <a:prstGeom prst="blockArc">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schemeClr val="tx1"/>
              </a:solidFill>
            </a:endParaRPr>
          </a:p>
        </p:txBody>
      </p:sp>
      <p:sp>
        <p:nvSpPr>
          <p:cNvPr id="23" name="Block Arc 22"/>
          <p:cNvSpPr/>
          <p:nvPr/>
        </p:nvSpPr>
        <p:spPr>
          <a:xfrm rot="10800000">
            <a:off x="4271434" y="1916114"/>
            <a:ext cx="2639484" cy="1800225"/>
          </a:xfrm>
          <a:prstGeom prst="blockArc">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schemeClr val="tx1"/>
              </a:solidFill>
            </a:endParaRPr>
          </a:p>
        </p:txBody>
      </p:sp>
      <p:sp>
        <p:nvSpPr>
          <p:cNvPr id="24" name="Block Arc 23"/>
          <p:cNvSpPr/>
          <p:nvPr/>
        </p:nvSpPr>
        <p:spPr>
          <a:xfrm>
            <a:off x="6288618" y="1628776"/>
            <a:ext cx="2688167" cy="2232025"/>
          </a:xfrm>
          <a:prstGeom prst="blockArc">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schemeClr val="tx1"/>
              </a:solidFill>
            </a:endParaRPr>
          </a:p>
        </p:txBody>
      </p:sp>
      <p:sp>
        <p:nvSpPr>
          <p:cNvPr id="25" name="Block Arc 24"/>
          <p:cNvSpPr/>
          <p:nvPr/>
        </p:nvSpPr>
        <p:spPr>
          <a:xfrm rot="10800000">
            <a:off x="8401051" y="1916114"/>
            <a:ext cx="2639483" cy="1800225"/>
          </a:xfrm>
          <a:prstGeom prst="blockArc">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schemeClr val="tx1"/>
              </a:solidFill>
            </a:endParaRP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3039" y="365126"/>
            <a:ext cx="10305535" cy="446244"/>
          </a:xfrm>
        </p:spPr>
        <p:txBody>
          <a:bodyPr rtlCol="0">
            <a:normAutofit fontScale="90000"/>
          </a:bodyPr>
          <a:lstStyle/>
          <a:p>
            <a:pPr algn="ctr" eaLnBrk="1" fontAlgn="auto" hangingPunct="1">
              <a:spcAft>
                <a:spcPts val="0"/>
              </a:spcAft>
              <a:defRPr/>
            </a:pPr>
            <a:r>
              <a:rPr lang="en-IN" sz="2800" b="1" dirty="0" smtClean="0">
                <a:effectLst>
                  <a:outerShdw blurRad="38100" dist="38100" dir="2700000" algn="tl">
                    <a:srgbClr val="000000">
                      <a:alpha val="43137"/>
                    </a:srgbClr>
                  </a:outerShdw>
                </a:effectLst>
              </a:rPr>
              <a:t>Types of Computer contd.</a:t>
            </a:r>
            <a:endParaRPr lang="en-US" sz="2800" b="1" dirty="0">
              <a:effectLst>
                <a:outerShdw blurRad="38100" dist="38100" dir="2700000" algn="tl">
                  <a:srgbClr val="000000">
                    <a:alpha val="43137"/>
                  </a:srgbClr>
                </a:outerShdw>
              </a:effectLst>
            </a:endParaRPr>
          </a:p>
        </p:txBody>
      </p:sp>
      <p:graphicFrame>
        <p:nvGraphicFramePr>
          <p:cNvPr id="4" name="Diagram 3"/>
          <p:cNvGraphicFramePr/>
          <p:nvPr>
            <p:extLst>
              <p:ext uri="{D42A27DB-BD31-4B8C-83A1-F6EECF244321}">
                <p14:modId xmlns:p14="http://schemas.microsoft.com/office/powerpoint/2010/main" val="957815818"/>
              </p:ext>
            </p:extLst>
          </p:nvPr>
        </p:nvGraphicFramePr>
        <p:xfrm>
          <a:off x="334851" y="1231900"/>
          <a:ext cx="11329768" cy="520102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0180" name="TextBox 5"/>
          <p:cNvSpPr txBox="1">
            <a:spLocks noChangeArrowheads="1"/>
          </p:cNvSpPr>
          <p:nvPr/>
        </p:nvSpPr>
        <p:spPr bwMode="auto">
          <a:xfrm>
            <a:off x="527050" y="3457196"/>
            <a:ext cx="1919816" cy="1569660"/>
          </a:xfrm>
          <a:prstGeom prst="rect">
            <a:avLst/>
          </a:prstGeom>
          <a:noFill/>
          <a:ln w="9525">
            <a:noFill/>
            <a:miter lim="800000"/>
            <a:headEnd/>
            <a:tailEnd/>
          </a:ln>
        </p:spPr>
        <p:txBody>
          <a:bodyPr>
            <a:spAutoFit/>
          </a:bodyPr>
          <a:lstStyle/>
          <a:p>
            <a:pPr marL="228600" indent="-228600" algn="ctr">
              <a:buFontTx/>
              <a:buAutoNum type="arabicPeriod"/>
            </a:pPr>
            <a:r>
              <a:rPr lang="en-IN" sz="1600" dirty="0">
                <a:solidFill>
                  <a:schemeClr val="bg1"/>
                </a:solidFill>
                <a:latin typeface="Calibri" pitchFamily="34" charset="0"/>
              </a:rPr>
              <a:t>Small, inexpensive, single-user.</a:t>
            </a:r>
          </a:p>
          <a:p>
            <a:pPr marL="228600" indent="-228600" algn="ctr">
              <a:buFontTx/>
              <a:buAutoNum type="arabicPeriod"/>
            </a:pPr>
            <a:r>
              <a:rPr lang="en-IN" sz="1600" dirty="0">
                <a:solidFill>
                  <a:schemeClr val="bg1"/>
                </a:solidFill>
                <a:latin typeface="Calibri" pitchFamily="34" charset="0"/>
              </a:rPr>
              <a:t>Based on microprocessor technology</a:t>
            </a:r>
            <a:endParaRPr lang="en-US" sz="1600" dirty="0">
              <a:solidFill>
                <a:schemeClr val="bg1"/>
              </a:solidFill>
              <a:latin typeface="Calibri" pitchFamily="34" charset="0"/>
            </a:endParaRPr>
          </a:p>
        </p:txBody>
      </p:sp>
      <p:sp>
        <p:nvSpPr>
          <p:cNvPr id="50181" name="TextBox 6"/>
          <p:cNvSpPr txBox="1">
            <a:spLocks noChangeArrowheads="1"/>
          </p:cNvSpPr>
          <p:nvPr/>
        </p:nvSpPr>
        <p:spPr bwMode="auto">
          <a:xfrm>
            <a:off x="3215218" y="2997201"/>
            <a:ext cx="1631949" cy="276225"/>
          </a:xfrm>
          <a:prstGeom prst="rect">
            <a:avLst/>
          </a:prstGeom>
          <a:noFill/>
          <a:ln w="9525">
            <a:noFill/>
            <a:miter lim="800000"/>
            <a:headEnd/>
            <a:tailEnd/>
          </a:ln>
        </p:spPr>
        <p:txBody>
          <a:bodyPr>
            <a:spAutoFit/>
          </a:bodyPr>
          <a:lstStyle/>
          <a:p>
            <a:r>
              <a:rPr lang="en-IN" sz="1200">
                <a:latin typeface="Calibri" pitchFamily="34" charset="0"/>
              </a:rPr>
              <a:t> </a:t>
            </a:r>
            <a:endParaRPr lang="en-US" sz="1200">
              <a:latin typeface="Calibri" pitchFamily="34" charset="0"/>
            </a:endParaRPr>
          </a:p>
        </p:txBody>
      </p:sp>
      <p:sp>
        <p:nvSpPr>
          <p:cNvPr id="6" name="TextBox 5"/>
          <p:cNvSpPr txBox="1"/>
          <p:nvPr/>
        </p:nvSpPr>
        <p:spPr>
          <a:xfrm>
            <a:off x="767292" y="1389330"/>
            <a:ext cx="1439333" cy="369887"/>
          </a:xfrm>
          <a:prstGeom prst="rect">
            <a:avLst/>
          </a:prstGeom>
          <a:noFill/>
        </p:spPr>
        <p:txBody>
          <a:bodyPr>
            <a:spAutoFit/>
          </a:bodyPr>
          <a:lstStyle/>
          <a:p>
            <a:pPr algn="ctr">
              <a:defRPr/>
            </a:pPr>
            <a:r>
              <a:rPr lang="en-IN" b="1" dirty="0">
                <a:latin typeface="+mn-lt"/>
              </a:rPr>
              <a:t>PC</a:t>
            </a:r>
            <a:endParaRPr lang="en-US" b="1" dirty="0">
              <a:latin typeface="+mn-lt"/>
            </a:endParaRPr>
          </a:p>
        </p:txBody>
      </p:sp>
      <p:sp>
        <p:nvSpPr>
          <p:cNvPr id="7" name="TextBox 6"/>
          <p:cNvSpPr txBox="1"/>
          <p:nvPr/>
        </p:nvSpPr>
        <p:spPr>
          <a:xfrm>
            <a:off x="2785117" y="1255981"/>
            <a:ext cx="1919817" cy="369887"/>
          </a:xfrm>
          <a:prstGeom prst="rect">
            <a:avLst/>
          </a:prstGeom>
          <a:noFill/>
        </p:spPr>
        <p:txBody>
          <a:bodyPr>
            <a:spAutoFit/>
          </a:bodyPr>
          <a:lstStyle/>
          <a:p>
            <a:pPr algn="ctr">
              <a:defRPr/>
            </a:pPr>
            <a:r>
              <a:rPr lang="en-IN" b="1" dirty="0">
                <a:latin typeface="+mn-lt"/>
              </a:rPr>
              <a:t>WorkStation</a:t>
            </a:r>
            <a:endParaRPr lang="en-US" b="1" dirty="0">
              <a:latin typeface="+mn-lt"/>
            </a:endParaRPr>
          </a:p>
        </p:txBody>
      </p:sp>
      <p:sp>
        <p:nvSpPr>
          <p:cNvPr id="8" name="TextBox 7"/>
          <p:cNvSpPr txBox="1"/>
          <p:nvPr/>
        </p:nvSpPr>
        <p:spPr>
          <a:xfrm>
            <a:off x="5039785" y="1274505"/>
            <a:ext cx="2112433" cy="369887"/>
          </a:xfrm>
          <a:prstGeom prst="rect">
            <a:avLst/>
          </a:prstGeom>
          <a:noFill/>
        </p:spPr>
        <p:txBody>
          <a:bodyPr>
            <a:spAutoFit/>
          </a:bodyPr>
          <a:lstStyle/>
          <a:p>
            <a:pPr algn="ctr">
              <a:defRPr/>
            </a:pPr>
            <a:r>
              <a:rPr lang="en-IN" b="1" dirty="0" err="1">
                <a:solidFill>
                  <a:schemeClr val="bg1"/>
                </a:solidFill>
                <a:latin typeface="+mn-lt"/>
              </a:rPr>
              <a:t>MiniComputer</a:t>
            </a:r>
            <a:endParaRPr lang="en-US" b="1" dirty="0">
              <a:solidFill>
                <a:schemeClr val="bg1"/>
              </a:solidFill>
              <a:latin typeface="+mn-lt"/>
            </a:endParaRPr>
          </a:p>
        </p:txBody>
      </p:sp>
      <p:sp>
        <p:nvSpPr>
          <p:cNvPr id="9" name="TextBox 8"/>
          <p:cNvSpPr txBox="1"/>
          <p:nvPr/>
        </p:nvSpPr>
        <p:spPr>
          <a:xfrm>
            <a:off x="7342717" y="1309588"/>
            <a:ext cx="1824567" cy="369887"/>
          </a:xfrm>
          <a:prstGeom prst="rect">
            <a:avLst/>
          </a:prstGeom>
          <a:noFill/>
        </p:spPr>
        <p:txBody>
          <a:bodyPr>
            <a:spAutoFit/>
          </a:bodyPr>
          <a:lstStyle/>
          <a:p>
            <a:pPr algn="ctr">
              <a:defRPr/>
            </a:pPr>
            <a:r>
              <a:rPr lang="en-IN" b="1" dirty="0" err="1">
                <a:latin typeface="+mn-lt"/>
              </a:rPr>
              <a:t>MainFrames</a:t>
            </a:r>
            <a:endParaRPr lang="en-US" b="1" dirty="0">
              <a:latin typeface="+mn-lt"/>
            </a:endParaRPr>
          </a:p>
        </p:txBody>
      </p:sp>
      <p:sp>
        <p:nvSpPr>
          <p:cNvPr id="10" name="TextBox 9"/>
          <p:cNvSpPr txBox="1"/>
          <p:nvPr/>
        </p:nvSpPr>
        <p:spPr>
          <a:xfrm>
            <a:off x="9463498" y="1182263"/>
            <a:ext cx="2209800" cy="647700"/>
          </a:xfrm>
          <a:prstGeom prst="rect">
            <a:avLst/>
          </a:prstGeom>
          <a:noFill/>
        </p:spPr>
        <p:txBody>
          <a:bodyPr>
            <a:spAutoFit/>
          </a:bodyPr>
          <a:lstStyle/>
          <a:p>
            <a:pPr algn="ctr">
              <a:defRPr/>
            </a:pPr>
            <a:r>
              <a:rPr lang="en-IN" b="1" dirty="0">
                <a:latin typeface="+mn-lt"/>
              </a:rPr>
              <a:t>Super</a:t>
            </a:r>
          </a:p>
          <a:p>
            <a:pPr algn="ctr">
              <a:defRPr/>
            </a:pPr>
            <a:r>
              <a:rPr lang="en-IN" b="1" dirty="0">
                <a:latin typeface="+mn-lt"/>
              </a:rPr>
              <a:t> Computers</a:t>
            </a:r>
            <a:endParaRPr lang="en-US" b="1" dirty="0">
              <a:latin typeface="+mn-lt"/>
            </a:endParaRPr>
          </a:p>
        </p:txBody>
      </p:sp>
    </p:spTree>
  </p:cSld>
  <p:clrMapOvr>
    <a:masterClrMapping/>
  </p:clrMapOv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IN"/>
              <a:t>Quiz</a:t>
            </a:r>
            <a:endParaRPr/>
          </a:p>
        </p:txBody>
      </p:sp>
    </p:spTree>
  </p:cSld>
  <p:clrMapOvr>
    <a:masterClrMapping/>
  </p:clrMapOvr>
  <p:transition spd="slow">
    <p:push dir="u"/>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4"/>
          </p:nvPr>
        </p:nvSpPr>
        <p:spPr>
          <a:xfrm>
            <a:off x="6191251" y="404813"/>
            <a:ext cx="5588000" cy="381000"/>
          </a:xfrm>
        </p:spPr>
        <p:txBody>
          <a:bodyPr>
            <a:noAutofit/>
          </a:bodyPr>
          <a:lstStyle/>
          <a:p>
            <a:pPr>
              <a:defRPr/>
            </a:pPr>
            <a:r>
              <a:rPr lang="en-IN" sz="3200">
                <a:solidFill>
                  <a:schemeClr val="accent1">
                    <a:lumMod val="50000"/>
                  </a:schemeClr>
                </a:solidFill>
              </a:rPr>
              <a:t>Puzzle 1</a:t>
            </a:r>
            <a:endParaRPr sz="3200">
              <a:solidFill>
                <a:schemeClr val="accent1">
                  <a:lumMod val="50000"/>
                </a:schemeClr>
              </a:solidFill>
            </a:endParaRPr>
          </a:p>
        </p:txBody>
      </p:sp>
      <p:sp>
        <p:nvSpPr>
          <p:cNvPr id="4" name="Rectangle 3"/>
          <p:cNvSpPr/>
          <p:nvPr/>
        </p:nvSpPr>
        <p:spPr>
          <a:xfrm>
            <a:off x="239185" y="2997200"/>
            <a:ext cx="9696449" cy="1569660"/>
          </a:xfrm>
          <a:prstGeom prst="rect">
            <a:avLst/>
          </a:prstGeom>
        </p:spPr>
        <p:txBody>
          <a:bodyPr>
            <a:spAutoFit/>
          </a:bodyPr>
          <a:lstStyle/>
          <a:p>
            <a:pPr marL="514350" indent="-514350">
              <a:buFont typeface="+mj-lt"/>
              <a:buAutoNum type="arabicPeriod"/>
              <a:defRPr/>
            </a:pPr>
            <a:r>
              <a:rPr lang="en-US" sz="2400" dirty="0">
                <a:solidFill>
                  <a:schemeClr val="bg1"/>
                </a:solidFill>
                <a:latin typeface="+mn-lt"/>
              </a:rPr>
              <a:t>Distribute computing chores to thousands of CPU’s</a:t>
            </a:r>
          </a:p>
          <a:p>
            <a:pPr marL="514350" indent="-514350">
              <a:buFont typeface="+mj-lt"/>
              <a:buAutoNum type="arabicPeriod"/>
              <a:defRPr/>
            </a:pPr>
            <a:r>
              <a:rPr lang="en-US" sz="2400" dirty="0">
                <a:solidFill>
                  <a:schemeClr val="bg1"/>
                </a:solidFill>
                <a:latin typeface="+mn-lt"/>
              </a:rPr>
              <a:t>Useful in varied applications like weather forecasting, scientific research, oil and gas exploration</a:t>
            </a:r>
          </a:p>
          <a:p>
            <a:pPr marL="514350" indent="-514350">
              <a:buFont typeface="+mj-lt"/>
              <a:buAutoNum type="arabicPeriod"/>
              <a:defRPr/>
            </a:pPr>
            <a:r>
              <a:rPr lang="en-US" sz="2400" dirty="0">
                <a:solidFill>
                  <a:schemeClr val="bg1"/>
                </a:solidFill>
                <a:latin typeface="+mn-lt"/>
              </a:rPr>
              <a:t>One of the first designed in 1964 by Seymour Cray</a:t>
            </a:r>
          </a:p>
        </p:txBody>
      </p:sp>
    </p:spTree>
  </p:cSld>
  <p:clrMapOvr>
    <a:masterClrMapping/>
  </p:clrMapOvr>
  <p:transition spd="slow">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IN" dirty="0" smtClean="0"/>
              <a:t>Supercomputers</a:t>
            </a:r>
            <a:endParaRPr lang="en-US" dirty="0"/>
          </a:p>
        </p:txBody>
      </p:sp>
      <p:pic>
        <p:nvPicPr>
          <p:cNvPr id="53251" name="Picture 2" descr="Image result for supercomputer"/>
          <p:cNvPicPr>
            <a:picLocks noChangeAspect="1" noChangeArrowheads="1"/>
          </p:cNvPicPr>
          <p:nvPr/>
        </p:nvPicPr>
        <p:blipFill>
          <a:blip r:embed="rId2" cstate="print"/>
          <a:srcRect/>
          <a:stretch>
            <a:fillRect/>
          </a:stretch>
        </p:blipFill>
        <p:spPr bwMode="auto">
          <a:xfrm>
            <a:off x="3119967" y="1557339"/>
            <a:ext cx="6144684" cy="30575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4"/>
          </p:nvPr>
        </p:nvSpPr>
        <p:spPr>
          <a:xfrm>
            <a:off x="6191251" y="404813"/>
            <a:ext cx="5588000" cy="381000"/>
          </a:xfrm>
        </p:spPr>
        <p:txBody>
          <a:bodyPr>
            <a:noAutofit/>
          </a:bodyPr>
          <a:lstStyle/>
          <a:p>
            <a:pPr>
              <a:defRPr/>
            </a:pPr>
            <a:r>
              <a:rPr lang="en-IN" sz="3200">
                <a:solidFill>
                  <a:schemeClr val="accent1">
                    <a:lumMod val="50000"/>
                  </a:schemeClr>
                </a:solidFill>
              </a:rPr>
              <a:t>Puzzle 2</a:t>
            </a:r>
            <a:endParaRPr sz="3200">
              <a:solidFill>
                <a:schemeClr val="accent1">
                  <a:lumMod val="50000"/>
                </a:schemeClr>
              </a:solidFill>
            </a:endParaRPr>
          </a:p>
        </p:txBody>
      </p:sp>
      <p:sp>
        <p:nvSpPr>
          <p:cNvPr id="4" name="Rectangle 3"/>
          <p:cNvSpPr/>
          <p:nvPr/>
        </p:nvSpPr>
        <p:spPr>
          <a:xfrm>
            <a:off x="431800" y="2924176"/>
            <a:ext cx="9313333" cy="1569660"/>
          </a:xfrm>
          <a:prstGeom prst="rect">
            <a:avLst/>
          </a:prstGeom>
        </p:spPr>
        <p:txBody>
          <a:bodyPr>
            <a:spAutoFit/>
          </a:bodyPr>
          <a:lstStyle/>
          <a:p>
            <a:pPr>
              <a:defRPr/>
            </a:pPr>
            <a:r>
              <a:rPr lang="en-IN" sz="2400" dirty="0">
                <a:solidFill>
                  <a:schemeClr val="bg1"/>
                </a:solidFill>
                <a:latin typeface="+mn-lt"/>
              </a:rPr>
              <a:t>1. </a:t>
            </a:r>
            <a:r>
              <a:rPr lang="en-US" sz="2400" dirty="0">
                <a:solidFill>
                  <a:schemeClr val="bg1"/>
                </a:solidFill>
                <a:latin typeface="+mn-lt"/>
              </a:rPr>
              <a:t>Netflix, Google , </a:t>
            </a:r>
            <a:r>
              <a:rPr lang="en-US" sz="2400" dirty="0" err="1">
                <a:solidFill>
                  <a:schemeClr val="bg1"/>
                </a:solidFill>
                <a:latin typeface="+mn-lt"/>
              </a:rPr>
              <a:t>Facebook</a:t>
            </a:r>
            <a:r>
              <a:rPr lang="en-US" sz="2400" dirty="0">
                <a:solidFill>
                  <a:schemeClr val="bg1"/>
                </a:solidFill>
                <a:latin typeface="+mn-lt"/>
              </a:rPr>
              <a:t> use cloud computing to share resources. Cloud computing thus helps them save infrastructure costs .</a:t>
            </a:r>
          </a:p>
          <a:p>
            <a:pPr>
              <a:defRPr/>
            </a:pPr>
            <a:endParaRPr lang="en-US" sz="2400" dirty="0">
              <a:solidFill>
                <a:schemeClr val="bg1"/>
              </a:solidFill>
              <a:latin typeface="+mn-lt"/>
            </a:endParaRPr>
          </a:p>
          <a:p>
            <a:pPr>
              <a:defRPr/>
            </a:pPr>
            <a:r>
              <a:rPr lang="en-US" sz="2400" dirty="0">
                <a:solidFill>
                  <a:schemeClr val="bg1"/>
                </a:solidFill>
                <a:latin typeface="+mn-lt"/>
              </a:rPr>
              <a:t>2. Can you guess what resources are we taking about?</a:t>
            </a:r>
          </a:p>
        </p:txBody>
      </p:sp>
    </p:spTree>
  </p:cSld>
  <p:clrMapOvr>
    <a:masterClrMapping/>
  </p:clrMapOvr>
  <p:transition spd="slow">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IN" dirty="0" smtClean="0"/>
              <a:t>Server</a:t>
            </a:r>
            <a:endParaRPr lang="en-US" dirty="0"/>
          </a:p>
        </p:txBody>
      </p:sp>
      <p:sp>
        <p:nvSpPr>
          <p:cNvPr id="55299" name="AutoShape 2" descr="Image result for server"/>
          <p:cNvSpPr>
            <a:spLocks noChangeAspect="1" noChangeArrowheads="1"/>
          </p:cNvSpPr>
          <p:nvPr/>
        </p:nvSpPr>
        <p:spPr bwMode="auto">
          <a:xfrm>
            <a:off x="207433" y="-144463"/>
            <a:ext cx="406400" cy="304801"/>
          </a:xfrm>
          <a:prstGeom prst="rect">
            <a:avLst/>
          </a:prstGeom>
          <a:noFill/>
          <a:ln w="9525">
            <a:noFill/>
            <a:miter lim="800000"/>
            <a:headEnd/>
            <a:tailEnd/>
          </a:ln>
        </p:spPr>
        <p:txBody>
          <a:bodyPr/>
          <a:lstStyle/>
          <a:p>
            <a:endParaRPr lang="en-US"/>
          </a:p>
        </p:txBody>
      </p:sp>
      <p:sp>
        <p:nvSpPr>
          <p:cNvPr id="55300" name="AutoShape 4" descr="Image result for server"/>
          <p:cNvSpPr>
            <a:spLocks noChangeAspect="1" noChangeArrowheads="1"/>
          </p:cNvSpPr>
          <p:nvPr/>
        </p:nvSpPr>
        <p:spPr bwMode="auto">
          <a:xfrm>
            <a:off x="207433" y="-144463"/>
            <a:ext cx="406400" cy="304801"/>
          </a:xfrm>
          <a:prstGeom prst="rect">
            <a:avLst/>
          </a:prstGeom>
          <a:noFill/>
          <a:ln w="9525">
            <a:noFill/>
            <a:miter lim="800000"/>
            <a:headEnd/>
            <a:tailEnd/>
          </a:ln>
        </p:spPr>
        <p:txBody>
          <a:bodyPr/>
          <a:lstStyle/>
          <a:p>
            <a:endParaRPr lang="en-US"/>
          </a:p>
        </p:txBody>
      </p:sp>
      <p:pic>
        <p:nvPicPr>
          <p:cNvPr id="55301" name="Picture 6" descr="Image result for server"/>
          <p:cNvPicPr>
            <a:picLocks noChangeAspect="1" noChangeArrowheads="1"/>
          </p:cNvPicPr>
          <p:nvPr/>
        </p:nvPicPr>
        <p:blipFill>
          <a:blip r:embed="rId2" cstate="print"/>
          <a:srcRect/>
          <a:stretch>
            <a:fillRect/>
          </a:stretch>
        </p:blipFill>
        <p:spPr bwMode="auto">
          <a:xfrm>
            <a:off x="2446867" y="981075"/>
            <a:ext cx="7200900" cy="36004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4"/>
          </p:nvPr>
        </p:nvSpPr>
        <p:spPr>
          <a:xfrm>
            <a:off x="6191251" y="404813"/>
            <a:ext cx="5588000" cy="381000"/>
          </a:xfrm>
        </p:spPr>
        <p:txBody>
          <a:bodyPr>
            <a:noAutofit/>
          </a:bodyPr>
          <a:lstStyle/>
          <a:p>
            <a:pPr>
              <a:defRPr/>
            </a:pPr>
            <a:r>
              <a:rPr lang="en-IN" sz="3200">
                <a:solidFill>
                  <a:schemeClr val="accent1">
                    <a:lumMod val="50000"/>
                  </a:schemeClr>
                </a:solidFill>
              </a:rPr>
              <a:t>Puzzle 3</a:t>
            </a:r>
            <a:endParaRPr sz="3200">
              <a:solidFill>
                <a:schemeClr val="accent1">
                  <a:lumMod val="50000"/>
                </a:schemeClr>
              </a:solidFill>
            </a:endParaRPr>
          </a:p>
        </p:txBody>
      </p:sp>
      <p:sp>
        <p:nvSpPr>
          <p:cNvPr id="4" name="Rectangle 3"/>
          <p:cNvSpPr/>
          <p:nvPr/>
        </p:nvSpPr>
        <p:spPr>
          <a:xfrm>
            <a:off x="431800" y="2924176"/>
            <a:ext cx="9313333" cy="1939925"/>
          </a:xfrm>
          <a:prstGeom prst="rect">
            <a:avLst/>
          </a:prstGeom>
        </p:spPr>
        <p:txBody>
          <a:bodyPr>
            <a:spAutoFit/>
          </a:bodyPr>
          <a:lstStyle/>
          <a:p>
            <a:pPr marL="457200" indent="-457200">
              <a:buFont typeface="+mj-lt"/>
              <a:buAutoNum type="arabicPeriod"/>
              <a:defRPr/>
            </a:pPr>
            <a:r>
              <a:rPr lang="en-US" sz="2400" dirty="0">
                <a:solidFill>
                  <a:schemeClr val="bg1"/>
                </a:solidFill>
                <a:latin typeface="+mn-lt"/>
              </a:rPr>
              <a:t>Developed in mid-1960s</a:t>
            </a:r>
          </a:p>
          <a:p>
            <a:pPr marL="457200" indent="-457200">
              <a:buFont typeface="+mj-lt"/>
              <a:buAutoNum type="arabicPeriod"/>
              <a:defRPr/>
            </a:pPr>
            <a:r>
              <a:rPr lang="en-US" sz="2400" dirty="0">
                <a:solidFill>
                  <a:schemeClr val="bg1"/>
                </a:solidFill>
                <a:latin typeface="+mn-lt"/>
              </a:rPr>
              <a:t>Name coined for a system that lies in between that of micro and main frame systems</a:t>
            </a:r>
          </a:p>
          <a:p>
            <a:pPr marL="457200" indent="-457200">
              <a:buFont typeface="+mj-lt"/>
              <a:buAutoNum type="arabicPeriod"/>
              <a:defRPr/>
            </a:pPr>
            <a:r>
              <a:rPr lang="en-US" sz="2400" dirty="0">
                <a:solidFill>
                  <a:schemeClr val="bg1"/>
                </a:solidFill>
                <a:latin typeface="+mn-lt"/>
              </a:rPr>
              <a:t>Companies such as DEC, HP and Data General marketed this series of systems</a:t>
            </a:r>
          </a:p>
        </p:txBody>
      </p:sp>
    </p:spTree>
  </p:cSld>
  <p:clrMapOvr>
    <a:masterClrMapping/>
  </p:clrMapOvr>
  <p:transition spd="slow">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IN" dirty="0" err="1" smtClean="0"/>
              <a:t>MiniComputers</a:t>
            </a:r>
            <a:endParaRPr lang="en-US" dirty="0"/>
          </a:p>
        </p:txBody>
      </p:sp>
      <p:sp>
        <p:nvSpPr>
          <p:cNvPr id="57347" name="AutoShape 2" descr="Image result for server"/>
          <p:cNvSpPr>
            <a:spLocks noChangeAspect="1" noChangeArrowheads="1"/>
          </p:cNvSpPr>
          <p:nvPr/>
        </p:nvSpPr>
        <p:spPr bwMode="auto">
          <a:xfrm>
            <a:off x="207433" y="-144463"/>
            <a:ext cx="406400" cy="304801"/>
          </a:xfrm>
          <a:prstGeom prst="rect">
            <a:avLst/>
          </a:prstGeom>
          <a:noFill/>
          <a:ln w="9525">
            <a:noFill/>
            <a:miter lim="800000"/>
            <a:headEnd/>
            <a:tailEnd/>
          </a:ln>
        </p:spPr>
        <p:txBody>
          <a:bodyPr/>
          <a:lstStyle/>
          <a:p>
            <a:endParaRPr lang="en-US"/>
          </a:p>
        </p:txBody>
      </p:sp>
      <p:sp>
        <p:nvSpPr>
          <p:cNvPr id="57348" name="AutoShape 4" descr="Image result for server"/>
          <p:cNvSpPr>
            <a:spLocks noChangeAspect="1" noChangeArrowheads="1"/>
          </p:cNvSpPr>
          <p:nvPr/>
        </p:nvSpPr>
        <p:spPr bwMode="auto">
          <a:xfrm>
            <a:off x="207433" y="-144463"/>
            <a:ext cx="406400" cy="304801"/>
          </a:xfrm>
          <a:prstGeom prst="rect">
            <a:avLst/>
          </a:prstGeom>
          <a:noFill/>
          <a:ln w="9525">
            <a:noFill/>
            <a:miter lim="800000"/>
            <a:headEnd/>
            <a:tailEnd/>
          </a:ln>
        </p:spPr>
        <p:txBody>
          <a:bodyPr/>
          <a:lstStyle/>
          <a:p>
            <a:endParaRPr lang="en-US"/>
          </a:p>
        </p:txBody>
      </p:sp>
      <p:pic>
        <p:nvPicPr>
          <p:cNvPr id="57349" name="Picture 2" descr="Image result for minicomputers"/>
          <p:cNvPicPr>
            <a:picLocks noChangeAspect="1" noChangeArrowheads="1"/>
          </p:cNvPicPr>
          <p:nvPr/>
        </p:nvPicPr>
        <p:blipFill>
          <a:blip r:embed="rId2" cstate="print"/>
          <a:srcRect/>
          <a:stretch>
            <a:fillRect/>
          </a:stretch>
        </p:blipFill>
        <p:spPr bwMode="auto">
          <a:xfrm>
            <a:off x="4176185" y="836613"/>
            <a:ext cx="3839633" cy="384016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1"/>
          </p:nvPr>
        </p:nvGraphicFramePr>
        <p:xfrm>
          <a:off x="719403" y="404665"/>
          <a:ext cx="10876789" cy="531805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21507" name="Picture 2" descr="Image result for computer"/>
          <p:cNvPicPr>
            <a:picLocks noChangeAspect="1" noChangeArrowheads="1"/>
          </p:cNvPicPr>
          <p:nvPr/>
        </p:nvPicPr>
        <p:blipFill>
          <a:blip r:embed="rId7" cstate="print"/>
          <a:srcRect/>
          <a:stretch>
            <a:fillRect/>
          </a:stretch>
        </p:blipFill>
        <p:spPr bwMode="auto">
          <a:xfrm>
            <a:off x="5135034" y="4797425"/>
            <a:ext cx="2112433" cy="15113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4"/>
          </p:nvPr>
        </p:nvSpPr>
        <p:spPr>
          <a:xfrm>
            <a:off x="6191251" y="404813"/>
            <a:ext cx="5588000" cy="381000"/>
          </a:xfrm>
        </p:spPr>
        <p:txBody>
          <a:bodyPr>
            <a:noAutofit/>
          </a:bodyPr>
          <a:lstStyle/>
          <a:p>
            <a:pPr>
              <a:defRPr/>
            </a:pPr>
            <a:r>
              <a:rPr lang="en-IN" sz="3200">
                <a:solidFill>
                  <a:schemeClr val="accent1">
                    <a:lumMod val="50000"/>
                  </a:schemeClr>
                </a:solidFill>
              </a:rPr>
              <a:t>Puzzle 4</a:t>
            </a:r>
            <a:endParaRPr sz="3200">
              <a:solidFill>
                <a:schemeClr val="accent1">
                  <a:lumMod val="50000"/>
                </a:schemeClr>
              </a:solidFill>
            </a:endParaRPr>
          </a:p>
        </p:txBody>
      </p:sp>
      <p:sp>
        <p:nvSpPr>
          <p:cNvPr id="4" name="Rectangle 3"/>
          <p:cNvSpPr/>
          <p:nvPr/>
        </p:nvSpPr>
        <p:spPr>
          <a:xfrm>
            <a:off x="431800" y="2924176"/>
            <a:ext cx="9313333" cy="1569660"/>
          </a:xfrm>
          <a:prstGeom prst="rect">
            <a:avLst/>
          </a:prstGeom>
        </p:spPr>
        <p:txBody>
          <a:bodyPr>
            <a:spAutoFit/>
          </a:bodyPr>
          <a:lstStyle/>
          <a:p>
            <a:pPr marL="457200" indent="-457200">
              <a:buFont typeface="+mj-lt"/>
              <a:buAutoNum type="arabicPeriod"/>
              <a:defRPr/>
            </a:pPr>
            <a:r>
              <a:rPr lang="en-US" sz="2400" dirty="0">
                <a:solidFill>
                  <a:schemeClr val="bg1"/>
                </a:solidFill>
                <a:latin typeface="+mn-lt"/>
              </a:rPr>
              <a:t>composed of a disk of thin and flexible magnetic storage medium</a:t>
            </a:r>
          </a:p>
          <a:p>
            <a:pPr marL="457200" indent="-457200">
              <a:buFont typeface="+mj-lt"/>
              <a:buAutoNum type="arabicPeriod"/>
              <a:defRPr/>
            </a:pPr>
            <a:r>
              <a:rPr lang="en-IN" sz="2400" dirty="0">
                <a:solidFill>
                  <a:schemeClr val="bg1"/>
                </a:solidFill>
                <a:latin typeface="+mn-lt"/>
              </a:rPr>
              <a:t>Have three basic sizes: 8-inch, 5</a:t>
            </a:r>
            <a:r>
              <a:rPr lang="en-IN" sz="1400" dirty="0">
                <a:solidFill>
                  <a:schemeClr val="bg1"/>
                </a:solidFill>
                <a:latin typeface="+mn-lt"/>
              </a:rPr>
              <a:t>1/4 –</a:t>
            </a:r>
            <a:r>
              <a:rPr lang="en-IN" sz="2400" dirty="0">
                <a:solidFill>
                  <a:schemeClr val="bg1"/>
                </a:solidFill>
                <a:latin typeface="+mn-lt"/>
              </a:rPr>
              <a:t>inch, 3</a:t>
            </a:r>
            <a:r>
              <a:rPr lang="en-IN" sz="1400" dirty="0">
                <a:solidFill>
                  <a:schemeClr val="bg1"/>
                </a:solidFill>
                <a:latin typeface="+mn-lt"/>
              </a:rPr>
              <a:t>1/2</a:t>
            </a:r>
            <a:r>
              <a:rPr lang="en-IN" sz="2400" dirty="0">
                <a:solidFill>
                  <a:schemeClr val="bg1"/>
                </a:solidFill>
                <a:latin typeface="+mn-lt"/>
              </a:rPr>
              <a:t> -inch</a:t>
            </a:r>
            <a:endParaRPr lang="en-US" sz="2400" dirty="0">
              <a:solidFill>
                <a:schemeClr val="bg1"/>
              </a:solidFill>
              <a:latin typeface="+mn-lt"/>
            </a:endParaRPr>
          </a:p>
          <a:p>
            <a:pPr marL="457200" indent="-457200">
              <a:buFont typeface="+mj-lt"/>
              <a:buAutoNum type="arabicPeriod"/>
              <a:defRPr/>
            </a:pPr>
            <a:r>
              <a:rPr lang="en-US" sz="2400" dirty="0">
                <a:solidFill>
                  <a:schemeClr val="bg1"/>
                </a:solidFill>
                <a:latin typeface="+mn-lt"/>
              </a:rPr>
              <a:t>less storage capacity, less expensive and portable.</a:t>
            </a:r>
          </a:p>
          <a:p>
            <a:pPr marL="457200" indent="-457200">
              <a:buFont typeface="+mj-lt"/>
              <a:buAutoNum type="arabicPeriod"/>
              <a:defRPr/>
            </a:pPr>
            <a:endParaRPr lang="en-US" sz="2400" dirty="0">
              <a:solidFill>
                <a:schemeClr val="bg1"/>
              </a:solidFill>
              <a:latin typeface="+mn-lt"/>
            </a:endParaRPr>
          </a:p>
        </p:txBody>
      </p:sp>
    </p:spTree>
  </p:cSld>
  <p:clrMapOvr>
    <a:masterClrMapping/>
  </p:clrMapOvr>
  <p:transition spd="slow">
    <p:fad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IN" dirty="0" smtClean="0"/>
              <a:t>Floppy Disk</a:t>
            </a:r>
            <a:endParaRPr lang="en-US" dirty="0"/>
          </a:p>
        </p:txBody>
      </p:sp>
      <p:sp>
        <p:nvSpPr>
          <p:cNvPr id="59395" name="AutoShape 2" descr="Image result for server"/>
          <p:cNvSpPr>
            <a:spLocks noChangeAspect="1" noChangeArrowheads="1"/>
          </p:cNvSpPr>
          <p:nvPr/>
        </p:nvSpPr>
        <p:spPr bwMode="auto">
          <a:xfrm>
            <a:off x="207433" y="-144463"/>
            <a:ext cx="406400" cy="304801"/>
          </a:xfrm>
          <a:prstGeom prst="rect">
            <a:avLst/>
          </a:prstGeom>
          <a:noFill/>
          <a:ln w="9525">
            <a:noFill/>
            <a:miter lim="800000"/>
            <a:headEnd/>
            <a:tailEnd/>
          </a:ln>
        </p:spPr>
        <p:txBody>
          <a:bodyPr/>
          <a:lstStyle/>
          <a:p>
            <a:endParaRPr lang="en-US"/>
          </a:p>
        </p:txBody>
      </p:sp>
      <p:sp>
        <p:nvSpPr>
          <p:cNvPr id="59396" name="AutoShape 4" descr="Image result for server"/>
          <p:cNvSpPr>
            <a:spLocks noChangeAspect="1" noChangeArrowheads="1"/>
          </p:cNvSpPr>
          <p:nvPr/>
        </p:nvSpPr>
        <p:spPr bwMode="auto">
          <a:xfrm>
            <a:off x="207433" y="-144463"/>
            <a:ext cx="406400" cy="304801"/>
          </a:xfrm>
          <a:prstGeom prst="rect">
            <a:avLst/>
          </a:prstGeom>
          <a:noFill/>
          <a:ln w="9525">
            <a:noFill/>
            <a:miter lim="800000"/>
            <a:headEnd/>
            <a:tailEnd/>
          </a:ln>
        </p:spPr>
        <p:txBody>
          <a:bodyPr/>
          <a:lstStyle/>
          <a:p>
            <a:endParaRPr lang="en-US"/>
          </a:p>
        </p:txBody>
      </p:sp>
      <p:pic>
        <p:nvPicPr>
          <p:cNvPr id="59397" name="Picture 2" descr="Image result for floppy disk"/>
          <p:cNvPicPr>
            <a:picLocks noChangeAspect="1" noChangeArrowheads="1"/>
          </p:cNvPicPr>
          <p:nvPr/>
        </p:nvPicPr>
        <p:blipFill>
          <a:blip r:embed="rId2" cstate="print"/>
          <a:srcRect/>
          <a:stretch>
            <a:fillRect/>
          </a:stretch>
        </p:blipFill>
        <p:spPr bwMode="auto">
          <a:xfrm>
            <a:off x="3407834" y="620714"/>
            <a:ext cx="5397500" cy="39528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IN"/>
              <a:t>Hardware and Software</a:t>
            </a:r>
            <a:endParaRPr/>
          </a:p>
        </p:txBody>
      </p:sp>
    </p:spTree>
  </p:cSld>
  <p:clrMapOvr>
    <a:masterClrMapping/>
  </p:clrMapOvr>
  <p:transition spd="slow">
    <p:push dir="u"/>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3039" y="365125"/>
            <a:ext cx="10305535" cy="484881"/>
          </a:xfrm>
        </p:spPr>
        <p:txBody>
          <a:bodyPr rtlCol="0">
            <a:normAutofit fontScale="90000"/>
          </a:bodyPr>
          <a:lstStyle/>
          <a:p>
            <a:pPr algn="ctr" eaLnBrk="1" fontAlgn="auto" hangingPunct="1">
              <a:spcAft>
                <a:spcPts val="0"/>
              </a:spcAft>
              <a:defRPr/>
            </a:pPr>
            <a:r>
              <a:rPr lang="en-IN" b="1" dirty="0" smtClean="0">
                <a:effectLst>
                  <a:outerShdw blurRad="38100" dist="38100" dir="2700000" algn="tl">
                    <a:srgbClr val="000000">
                      <a:alpha val="43137"/>
                    </a:srgbClr>
                  </a:outerShdw>
                </a:effectLst>
              </a:rPr>
              <a:t>Computer Hardware and Software</a:t>
            </a:r>
            <a:endParaRPr lang="en-US" b="1" dirty="0">
              <a:effectLst>
                <a:outerShdw blurRad="38100" dist="38100" dir="2700000" algn="tl">
                  <a:srgbClr val="000000">
                    <a:alpha val="43137"/>
                  </a:srgbClr>
                </a:outerShdw>
              </a:effectLst>
            </a:endParaRPr>
          </a:p>
        </p:txBody>
      </p:sp>
      <p:pic>
        <p:nvPicPr>
          <p:cNvPr id="61443" name="Picture 2" descr="Image result for computer hardware"/>
          <p:cNvPicPr>
            <a:picLocks noChangeAspect="1" noChangeArrowheads="1"/>
          </p:cNvPicPr>
          <p:nvPr/>
        </p:nvPicPr>
        <p:blipFill>
          <a:blip r:embed="rId2" cstate="print"/>
          <a:srcRect/>
          <a:stretch>
            <a:fillRect/>
          </a:stretch>
        </p:blipFill>
        <p:spPr bwMode="auto">
          <a:xfrm>
            <a:off x="3407834" y="1052513"/>
            <a:ext cx="5441951" cy="1655762"/>
          </a:xfrm>
          <a:prstGeom prst="rect">
            <a:avLst/>
          </a:prstGeom>
          <a:noFill/>
          <a:ln w="9525">
            <a:noFill/>
            <a:miter lim="800000"/>
            <a:headEnd/>
            <a:tailEnd/>
          </a:ln>
        </p:spPr>
      </p:pic>
      <p:sp>
        <p:nvSpPr>
          <p:cNvPr id="5" name="Rounded Rectangle 4"/>
          <p:cNvSpPr/>
          <p:nvPr/>
        </p:nvSpPr>
        <p:spPr>
          <a:xfrm>
            <a:off x="1583267" y="2708276"/>
            <a:ext cx="9218084" cy="2665413"/>
          </a:xfrm>
          <a:prstGeom prst="roundRect">
            <a:avLst/>
          </a:prstGeom>
          <a:solidFill>
            <a:schemeClr val="accent3">
              <a:lumMod val="20000"/>
              <a:lumOff val="80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6" name="Rounded Rectangle 5"/>
          <p:cNvSpPr/>
          <p:nvPr/>
        </p:nvSpPr>
        <p:spPr>
          <a:xfrm>
            <a:off x="2159000" y="4005263"/>
            <a:ext cx="8161867" cy="1223962"/>
          </a:xfrm>
          <a:prstGeom prst="round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 name="TextBox 6"/>
          <p:cNvSpPr txBox="1"/>
          <p:nvPr/>
        </p:nvSpPr>
        <p:spPr>
          <a:xfrm>
            <a:off x="4751918" y="2781300"/>
            <a:ext cx="2976033" cy="368300"/>
          </a:xfrm>
          <a:prstGeom prst="rect">
            <a:avLst/>
          </a:prstGeom>
          <a:noFill/>
        </p:spPr>
        <p:txBody>
          <a:bodyPr>
            <a:spAutoFit/>
          </a:bodyPr>
          <a:lstStyle/>
          <a:p>
            <a:pPr algn="ctr" fontAlgn="auto">
              <a:spcBef>
                <a:spcPts val="0"/>
              </a:spcBef>
              <a:spcAft>
                <a:spcPts val="0"/>
              </a:spcAft>
              <a:defRPr/>
            </a:pPr>
            <a:r>
              <a:rPr lang="en-IN" dirty="0">
                <a:effectLst>
                  <a:outerShdw blurRad="38100" dist="38100" dir="2700000" algn="tl">
                    <a:srgbClr val="000000">
                      <a:alpha val="43137"/>
                    </a:srgbClr>
                  </a:outerShdw>
                </a:effectLst>
                <a:latin typeface="+mn-lt"/>
                <a:cs typeface="+mn-cs"/>
              </a:rPr>
              <a:t>System Software</a:t>
            </a:r>
            <a:endParaRPr lang="en-US" dirty="0">
              <a:effectLst>
                <a:outerShdw blurRad="38100" dist="38100" dir="2700000" algn="tl">
                  <a:srgbClr val="000000">
                    <a:alpha val="43137"/>
                  </a:srgbClr>
                </a:outerShdw>
              </a:effectLst>
              <a:latin typeface="+mn-lt"/>
              <a:cs typeface="+mn-cs"/>
            </a:endParaRPr>
          </a:p>
        </p:txBody>
      </p:sp>
      <p:sp>
        <p:nvSpPr>
          <p:cNvPr id="61447" name="TextBox 7"/>
          <p:cNvSpPr txBox="1">
            <a:spLocks noChangeArrowheads="1"/>
          </p:cNvSpPr>
          <p:nvPr/>
        </p:nvSpPr>
        <p:spPr bwMode="auto">
          <a:xfrm>
            <a:off x="2351617" y="3068639"/>
            <a:ext cx="1919816" cy="307975"/>
          </a:xfrm>
          <a:prstGeom prst="rect">
            <a:avLst/>
          </a:prstGeom>
          <a:noFill/>
          <a:ln w="9525">
            <a:noFill/>
            <a:miter lim="800000"/>
            <a:headEnd/>
            <a:tailEnd/>
          </a:ln>
        </p:spPr>
        <p:txBody>
          <a:bodyPr>
            <a:spAutoFit/>
          </a:bodyPr>
          <a:lstStyle/>
          <a:p>
            <a:pPr algn="ctr"/>
            <a:r>
              <a:rPr lang="en-IN" sz="1400" dirty="0">
                <a:latin typeface="Calibri" pitchFamily="34" charset="0"/>
              </a:rPr>
              <a:t>File Mgmt. Tools</a:t>
            </a:r>
            <a:endParaRPr lang="en-US" sz="1400" dirty="0">
              <a:latin typeface="Calibri" pitchFamily="34" charset="0"/>
            </a:endParaRPr>
          </a:p>
        </p:txBody>
      </p:sp>
      <p:sp>
        <p:nvSpPr>
          <p:cNvPr id="61448" name="TextBox 8"/>
          <p:cNvSpPr txBox="1">
            <a:spLocks noChangeArrowheads="1"/>
          </p:cNvSpPr>
          <p:nvPr/>
        </p:nvSpPr>
        <p:spPr bwMode="auto">
          <a:xfrm>
            <a:off x="2544234" y="3429001"/>
            <a:ext cx="1919817" cy="307777"/>
          </a:xfrm>
          <a:prstGeom prst="rect">
            <a:avLst/>
          </a:prstGeom>
          <a:noFill/>
          <a:ln w="9525">
            <a:noFill/>
            <a:miter lim="800000"/>
            <a:headEnd/>
            <a:tailEnd/>
          </a:ln>
        </p:spPr>
        <p:txBody>
          <a:bodyPr>
            <a:spAutoFit/>
          </a:bodyPr>
          <a:lstStyle/>
          <a:p>
            <a:pPr algn="ctr"/>
            <a:r>
              <a:rPr lang="en-IN" sz="1400">
                <a:latin typeface="Calibri" pitchFamily="34" charset="0"/>
              </a:rPr>
              <a:t>Operating Systems</a:t>
            </a:r>
            <a:endParaRPr lang="en-US" sz="1400">
              <a:latin typeface="Calibri" pitchFamily="34" charset="0"/>
            </a:endParaRPr>
          </a:p>
        </p:txBody>
      </p:sp>
      <p:sp>
        <p:nvSpPr>
          <p:cNvPr id="61449" name="TextBox 9"/>
          <p:cNvSpPr txBox="1">
            <a:spLocks noChangeArrowheads="1"/>
          </p:cNvSpPr>
          <p:nvPr/>
        </p:nvSpPr>
        <p:spPr bwMode="auto">
          <a:xfrm>
            <a:off x="5327651" y="3573464"/>
            <a:ext cx="1919816" cy="307975"/>
          </a:xfrm>
          <a:prstGeom prst="rect">
            <a:avLst/>
          </a:prstGeom>
          <a:noFill/>
          <a:ln w="9525">
            <a:noFill/>
            <a:miter lim="800000"/>
            <a:headEnd/>
            <a:tailEnd/>
          </a:ln>
        </p:spPr>
        <p:txBody>
          <a:bodyPr>
            <a:spAutoFit/>
          </a:bodyPr>
          <a:lstStyle/>
          <a:p>
            <a:pPr algn="ctr"/>
            <a:r>
              <a:rPr lang="en-IN" sz="1400">
                <a:latin typeface="Calibri" pitchFamily="34" charset="0"/>
              </a:rPr>
              <a:t>Debugger</a:t>
            </a:r>
            <a:endParaRPr lang="en-US" sz="1400">
              <a:latin typeface="Calibri" pitchFamily="34" charset="0"/>
            </a:endParaRPr>
          </a:p>
        </p:txBody>
      </p:sp>
      <p:sp>
        <p:nvSpPr>
          <p:cNvPr id="61450" name="TextBox 10"/>
          <p:cNvSpPr txBox="1">
            <a:spLocks noChangeArrowheads="1"/>
          </p:cNvSpPr>
          <p:nvPr/>
        </p:nvSpPr>
        <p:spPr bwMode="auto">
          <a:xfrm>
            <a:off x="5232401" y="3141664"/>
            <a:ext cx="1919817" cy="306387"/>
          </a:xfrm>
          <a:prstGeom prst="rect">
            <a:avLst/>
          </a:prstGeom>
          <a:noFill/>
          <a:ln w="9525">
            <a:noFill/>
            <a:miter lim="800000"/>
            <a:headEnd/>
            <a:tailEnd/>
          </a:ln>
        </p:spPr>
        <p:txBody>
          <a:bodyPr>
            <a:spAutoFit/>
          </a:bodyPr>
          <a:lstStyle/>
          <a:p>
            <a:pPr algn="ctr"/>
            <a:r>
              <a:rPr lang="en-IN" sz="1400">
                <a:latin typeface="Calibri" pitchFamily="34" charset="0"/>
              </a:rPr>
              <a:t>Assembler</a:t>
            </a:r>
            <a:endParaRPr lang="en-US" sz="1400">
              <a:latin typeface="Calibri" pitchFamily="34" charset="0"/>
            </a:endParaRPr>
          </a:p>
        </p:txBody>
      </p:sp>
      <p:sp>
        <p:nvSpPr>
          <p:cNvPr id="61451" name="TextBox 11"/>
          <p:cNvSpPr txBox="1">
            <a:spLocks noChangeArrowheads="1"/>
          </p:cNvSpPr>
          <p:nvPr/>
        </p:nvSpPr>
        <p:spPr bwMode="auto">
          <a:xfrm>
            <a:off x="7920568" y="3573464"/>
            <a:ext cx="1919817" cy="307975"/>
          </a:xfrm>
          <a:prstGeom prst="rect">
            <a:avLst/>
          </a:prstGeom>
          <a:noFill/>
          <a:ln w="9525">
            <a:noFill/>
            <a:miter lim="800000"/>
            <a:headEnd/>
            <a:tailEnd/>
          </a:ln>
        </p:spPr>
        <p:txBody>
          <a:bodyPr>
            <a:spAutoFit/>
          </a:bodyPr>
          <a:lstStyle/>
          <a:p>
            <a:pPr algn="ctr"/>
            <a:r>
              <a:rPr lang="en-IN" sz="1400">
                <a:latin typeface="Calibri" pitchFamily="34" charset="0"/>
              </a:rPr>
              <a:t>Compiler</a:t>
            </a:r>
            <a:endParaRPr lang="en-US" sz="1400">
              <a:latin typeface="Calibri" pitchFamily="34" charset="0"/>
            </a:endParaRPr>
          </a:p>
        </p:txBody>
      </p:sp>
      <p:sp>
        <p:nvSpPr>
          <p:cNvPr id="61452" name="TextBox 12"/>
          <p:cNvSpPr txBox="1">
            <a:spLocks noChangeArrowheads="1"/>
          </p:cNvSpPr>
          <p:nvPr/>
        </p:nvSpPr>
        <p:spPr bwMode="auto">
          <a:xfrm>
            <a:off x="7920568" y="3141664"/>
            <a:ext cx="1919817" cy="306387"/>
          </a:xfrm>
          <a:prstGeom prst="rect">
            <a:avLst/>
          </a:prstGeom>
          <a:noFill/>
          <a:ln w="9525">
            <a:noFill/>
            <a:miter lim="800000"/>
            <a:headEnd/>
            <a:tailEnd/>
          </a:ln>
        </p:spPr>
        <p:txBody>
          <a:bodyPr>
            <a:spAutoFit/>
          </a:bodyPr>
          <a:lstStyle/>
          <a:p>
            <a:pPr algn="ctr"/>
            <a:r>
              <a:rPr lang="en-IN" sz="1400">
                <a:latin typeface="Calibri" pitchFamily="34" charset="0"/>
              </a:rPr>
              <a:t>Utilities</a:t>
            </a:r>
            <a:endParaRPr lang="en-US" sz="1400">
              <a:latin typeface="Calibri" pitchFamily="34" charset="0"/>
            </a:endParaRPr>
          </a:p>
        </p:txBody>
      </p:sp>
      <p:sp>
        <p:nvSpPr>
          <p:cNvPr id="14" name="TextBox 13"/>
          <p:cNvSpPr txBox="1"/>
          <p:nvPr/>
        </p:nvSpPr>
        <p:spPr>
          <a:xfrm>
            <a:off x="4847168" y="4076700"/>
            <a:ext cx="2976033" cy="369888"/>
          </a:xfrm>
          <a:prstGeom prst="rect">
            <a:avLst/>
          </a:prstGeom>
          <a:noFill/>
        </p:spPr>
        <p:txBody>
          <a:bodyPr>
            <a:spAutoFit/>
          </a:bodyPr>
          <a:lstStyle/>
          <a:p>
            <a:pPr algn="ctr" fontAlgn="auto">
              <a:spcBef>
                <a:spcPts val="0"/>
              </a:spcBef>
              <a:spcAft>
                <a:spcPts val="0"/>
              </a:spcAft>
              <a:defRPr/>
            </a:pPr>
            <a:r>
              <a:rPr lang="en-IN" dirty="0">
                <a:effectLst>
                  <a:outerShdw blurRad="38100" dist="38100" dir="2700000" algn="tl">
                    <a:srgbClr val="000000">
                      <a:alpha val="43137"/>
                    </a:srgbClr>
                  </a:outerShdw>
                </a:effectLst>
                <a:latin typeface="+mn-lt"/>
                <a:cs typeface="+mn-cs"/>
              </a:rPr>
              <a:t>Application Software</a:t>
            </a:r>
            <a:endParaRPr lang="en-US" dirty="0">
              <a:effectLst>
                <a:outerShdw blurRad="38100" dist="38100" dir="2700000" algn="tl">
                  <a:srgbClr val="000000">
                    <a:alpha val="43137"/>
                  </a:srgbClr>
                </a:outerShdw>
              </a:effectLst>
              <a:latin typeface="+mn-lt"/>
              <a:cs typeface="+mn-cs"/>
            </a:endParaRPr>
          </a:p>
        </p:txBody>
      </p:sp>
      <p:sp>
        <p:nvSpPr>
          <p:cNvPr id="61454" name="TextBox 14"/>
          <p:cNvSpPr txBox="1">
            <a:spLocks noChangeArrowheads="1"/>
          </p:cNvSpPr>
          <p:nvPr/>
        </p:nvSpPr>
        <p:spPr bwMode="auto">
          <a:xfrm>
            <a:off x="2446867" y="4365626"/>
            <a:ext cx="1921933" cy="307975"/>
          </a:xfrm>
          <a:prstGeom prst="rect">
            <a:avLst/>
          </a:prstGeom>
          <a:noFill/>
          <a:ln w="9525">
            <a:noFill/>
            <a:miter lim="800000"/>
            <a:headEnd/>
            <a:tailEnd/>
          </a:ln>
        </p:spPr>
        <p:txBody>
          <a:bodyPr>
            <a:spAutoFit/>
          </a:bodyPr>
          <a:lstStyle/>
          <a:p>
            <a:pPr algn="ctr"/>
            <a:r>
              <a:rPr lang="en-IN" sz="1400">
                <a:latin typeface="Calibri" pitchFamily="34" charset="0"/>
              </a:rPr>
              <a:t>Word Processing</a:t>
            </a:r>
            <a:endParaRPr lang="en-US" sz="1400">
              <a:latin typeface="Calibri" pitchFamily="34" charset="0"/>
            </a:endParaRPr>
          </a:p>
        </p:txBody>
      </p:sp>
      <p:sp>
        <p:nvSpPr>
          <p:cNvPr id="61455" name="TextBox 15"/>
          <p:cNvSpPr txBox="1">
            <a:spLocks noChangeArrowheads="1"/>
          </p:cNvSpPr>
          <p:nvPr/>
        </p:nvSpPr>
        <p:spPr bwMode="auto">
          <a:xfrm>
            <a:off x="2446867" y="4797426"/>
            <a:ext cx="1921933" cy="307975"/>
          </a:xfrm>
          <a:prstGeom prst="rect">
            <a:avLst/>
          </a:prstGeom>
          <a:noFill/>
          <a:ln w="9525">
            <a:noFill/>
            <a:miter lim="800000"/>
            <a:headEnd/>
            <a:tailEnd/>
          </a:ln>
        </p:spPr>
        <p:txBody>
          <a:bodyPr>
            <a:spAutoFit/>
          </a:bodyPr>
          <a:lstStyle/>
          <a:p>
            <a:pPr algn="ctr"/>
            <a:r>
              <a:rPr lang="en-IN" sz="1400">
                <a:latin typeface="Calibri" pitchFamily="34" charset="0"/>
              </a:rPr>
              <a:t>Spreadsheets</a:t>
            </a:r>
            <a:endParaRPr lang="en-US" sz="1400">
              <a:latin typeface="Calibri" pitchFamily="34" charset="0"/>
            </a:endParaRPr>
          </a:p>
        </p:txBody>
      </p:sp>
      <p:sp>
        <p:nvSpPr>
          <p:cNvPr id="61456" name="TextBox 16"/>
          <p:cNvSpPr txBox="1">
            <a:spLocks noChangeArrowheads="1"/>
          </p:cNvSpPr>
          <p:nvPr/>
        </p:nvSpPr>
        <p:spPr bwMode="auto">
          <a:xfrm>
            <a:off x="5039784" y="4437064"/>
            <a:ext cx="1919816" cy="307975"/>
          </a:xfrm>
          <a:prstGeom prst="rect">
            <a:avLst/>
          </a:prstGeom>
          <a:noFill/>
          <a:ln w="9525">
            <a:noFill/>
            <a:miter lim="800000"/>
            <a:headEnd/>
            <a:tailEnd/>
          </a:ln>
        </p:spPr>
        <p:txBody>
          <a:bodyPr>
            <a:spAutoFit/>
          </a:bodyPr>
          <a:lstStyle/>
          <a:p>
            <a:pPr algn="ctr"/>
            <a:r>
              <a:rPr lang="en-IN" sz="1400">
                <a:latin typeface="Calibri" pitchFamily="34" charset="0"/>
              </a:rPr>
              <a:t>Games</a:t>
            </a:r>
            <a:endParaRPr lang="en-US" sz="1400">
              <a:latin typeface="Calibri" pitchFamily="34" charset="0"/>
            </a:endParaRPr>
          </a:p>
        </p:txBody>
      </p:sp>
      <p:sp>
        <p:nvSpPr>
          <p:cNvPr id="61457" name="TextBox 17"/>
          <p:cNvSpPr txBox="1">
            <a:spLocks noChangeArrowheads="1"/>
          </p:cNvSpPr>
          <p:nvPr/>
        </p:nvSpPr>
        <p:spPr bwMode="auto">
          <a:xfrm>
            <a:off x="5135034" y="4797426"/>
            <a:ext cx="1921933" cy="307975"/>
          </a:xfrm>
          <a:prstGeom prst="rect">
            <a:avLst/>
          </a:prstGeom>
          <a:noFill/>
          <a:ln w="9525">
            <a:noFill/>
            <a:miter lim="800000"/>
            <a:headEnd/>
            <a:tailEnd/>
          </a:ln>
        </p:spPr>
        <p:txBody>
          <a:bodyPr>
            <a:spAutoFit/>
          </a:bodyPr>
          <a:lstStyle/>
          <a:p>
            <a:pPr algn="ctr"/>
            <a:r>
              <a:rPr lang="en-IN" sz="1400">
                <a:latin typeface="Calibri" pitchFamily="34" charset="0"/>
              </a:rPr>
              <a:t>Communication</a:t>
            </a:r>
            <a:endParaRPr lang="en-US" sz="1400">
              <a:latin typeface="Calibri" pitchFamily="34" charset="0"/>
            </a:endParaRPr>
          </a:p>
        </p:txBody>
      </p:sp>
      <p:sp>
        <p:nvSpPr>
          <p:cNvPr id="61458" name="TextBox 18"/>
          <p:cNvSpPr txBox="1">
            <a:spLocks noChangeArrowheads="1"/>
          </p:cNvSpPr>
          <p:nvPr/>
        </p:nvSpPr>
        <p:spPr bwMode="auto">
          <a:xfrm>
            <a:off x="7823200" y="4437064"/>
            <a:ext cx="1921933" cy="307975"/>
          </a:xfrm>
          <a:prstGeom prst="rect">
            <a:avLst/>
          </a:prstGeom>
          <a:noFill/>
          <a:ln w="9525">
            <a:noFill/>
            <a:miter lim="800000"/>
            <a:headEnd/>
            <a:tailEnd/>
          </a:ln>
        </p:spPr>
        <p:txBody>
          <a:bodyPr>
            <a:spAutoFit/>
          </a:bodyPr>
          <a:lstStyle/>
          <a:p>
            <a:pPr algn="ctr"/>
            <a:r>
              <a:rPr lang="en-IN" sz="1400">
                <a:latin typeface="Calibri" pitchFamily="34" charset="0"/>
              </a:rPr>
              <a:t>Graphics</a:t>
            </a:r>
            <a:endParaRPr lang="en-US" sz="1400">
              <a:latin typeface="Calibri" pitchFamily="34" charset="0"/>
            </a:endParaRPr>
          </a:p>
        </p:txBody>
      </p:sp>
      <p:sp>
        <p:nvSpPr>
          <p:cNvPr id="61459" name="TextBox 19"/>
          <p:cNvSpPr txBox="1">
            <a:spLocks noChangeArrowheads="1"/>
          </p:cNvSpPr>
          <p:nvPr/>
        </p:nvSpPr>
        <p:spPr bwMode="auto">
          <a:xfrm>
            <a:off x="8015817" y="4797426"/>
            <a:ext cx="1919816" cy="307975"/>
          </a:xfrm>
          <a:prstGeom prst="rect">
            <a:avLst/>
          </a:prstGeom>
          <a:noFill/>
          <a:ln w="9525">
            <a:noFill/>
            <a:miter lim="800000"/>
            <a:headEnd/>
            <a:tailEnd/>
          </a:ln>
        </p:spPr>
        <p:txBody>
          <a:bodyPr>
            <a:spAutoFit/>
          </a:bodyPr>
          <a:lstStyle/>
          <a:p>
            <a:pPr algn="ctr"/>
            <a:r>
              <a:rPr lang="en-IN" sz="1400">
                <a:latin typeface="Calibri" pitchFamily="34" charset="0"/>
              </a:rPr>
              <a:t>Databases</a:t>
            </a:r>
            <a:endParaRPr lang="en-US" sz="1400">
              <a:latin typeface="Calibri" pitchFamily="34" charset="0"/>
            </a:endParaRPr>
          </a:p>
        </p:txBody>
      </p:sp>
    </p:spTree>
  </p:cSld>
  <p:clrMapOvr>
    <a:masterClrMapping/>
  </p:clrMapOv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IN"/>
              <a:t>Applications</a:t>
            </a:r>
            <a:endParaRPr/>
          </a:p>
        </p:txBody>
      </p:sp>
    </p:spTree>
  </p:cSld>
  <p:clrMapOvr>
    <a:masterClrMapping/>
  </p:clrMapOvr>
  <p:transition spd="slow">
    <p:push dir="u"/>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evel 3"/>
          <p:cNvSpPr/>
          <p:nvPr/>
        </p:nvSpPr>
        <p:spPr>
          <a:xfrm>
            <a:off x="4464051" y="2997201"/>
            <a:ext cx="1824567" cy="792163"/>
          </a:xfrm>
          <a:prstGeom prst="bevel">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IN" dirty="0"/>
              <a:t>Computer</a:t>
            </a:r>
            <a:endParaRPr lang="en-US" dirty="0"/>
          </a:p>
        </p:txBody>
      </p:sp>
      <p:cxnSp>
        <p:nvCxnSpPr>
          <p:cNvPr id="6" name="Straight Connector 5"/>
          <p:cNvCxnSpPr/>
          <p:nvPr/>
        </p:nvCxnSpPr>
        <p:spPr>
          <a:xfrm flipV="1">
            <a:off x="6000751" y="1844676"/>
            <a:ext cx="1534583" cy="1152525"/>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V="1">
            <a:off x="6288618" y="3068639"/>
            <a:ext cx="2112433" cy="73025"/>
          </a:xfrm>
          <a:prstGeom prst="line">
            <a:avLst/>
          </a:prstGeom>
        </p:spPr>
        <p:style>
          <a:lnRef idx="1">
            <a:schemeClr val="accent1"/>
          </a:lnRef>
          <a:fillRef idx="0">
            <a:schemeClr val="accent1"/>
          </a:fillRef>
          <a:effectRef idx="0">
            <a:schemeClr val="accent1"/>
          </a:effectRef>
          <a:fontRef idx="minor">
            <a:schemeClr val="tx1"/>
          </a:fontRef>
        </p:style>
      </p:cxnSp>
      <p:pic>
        <p:nvPicPr>
          <p:cNvPr id="63493" name="Picture 2" descr="Computer Fundamentals"/>
          <p:cNvPicPr>
            <a:picLocks noChangeAspect="1" noChangeArrowheads="1"/>
          </p:cNvPicPr>
          <p:nvPr/>
        </p:nvPicPr>
        <p:blipFill>
          <a:blip r:embed="rId2" cstate="print"/>
          <a:srcRect/>
          <a:stretch>
            <a:fillRect/>
          </a:stretch>
        </p:blipFill>
        <p:spPr bwMode="auto">
          <a:xfrm>
            <a:off x="7535334" y="1268414"/>
            <a:ext cx="1157817" cy="720725"/>
          </a:xfrm>
          <a:prstGeom prst="rect">
            <a:avLst/>
          </a:prstGeom>
          <a:noFill/>
          <a:ln w="9525">
            <a:noFill/>
            <a:miter lim="800000"/>
            <a:headEnd/>
            <a:tailEnd/>
          </a:ln>
        </p:spPr>
      </p:pic>
      <p:sp>
        <p:nvSpPr>
          <p:cNvPr id="11" name="TextBox 10"/>
          <p:cNvSpPr txBox="1"/>
          <p:nvPr/>
        </p:nvSpPr>
        <p:spPr>
          <a:xfrm>
            <a:off x="7440084" y="2060575"/>
            <a:ext cx="1727200" cy="369888"/>
          </a:xfrm>
          <a:prstGeom prst="rect">
            <a:avLst/>
          </a:prstGeom>
          <a:noFill/>
        </p:spPr>
        <p:txBody>
          <a:bodyPr>
            <a:spAutoFit/>
          </a:bodyPr>
          <a:lstStyle/>
          <a:p>
            <a:pPr algn="ctr" fontAlgn="auto">
              <a:spcBef>
                <a:spcPts val="0"/>
              </a:spcBef>
              <a:spcAft>
                <a:spcPts val="0"/>
              </a:spcAft>
              <a:defRPr/>
            </a:pPr>
            <a:r>
              <a:rPr lang="en-IN" dirty="0">
                <a:effectLst>
                  <a:outerShdw blurRad="38100" dist="38100" dir="2700000" algn="tl">
                    <a:srgbClr val="000000">
                      <a:alpha val="43137"/>
                    </a:srgbClr>
                  </a:outerShdw>
                </a:effectLst>
                <a:latin typeface="+mn-lt"/>
                <a:cs typeface="+mn-cs"/>
              </a:rPr>
              <a:t>Business</a:t>
            </a:r>
            <a:endParaRPr lang="en-US" dirty="0">
              <a:effectLst>
                <a:outerShdw blurRad="38100" dist="38100" dir="2700000" algn="tl">
                  <a:srgbClr val="000000">
                    <a:alpha val="43137"/>
                  </a:srgbClr>
                </a:outerShdw>
              </a:effectLst>
              <a:latin typeface="+mn-lt"/>
              <a:cs typeface="+mn-cs"/>
            </a:endParaRPr>
          </a:p>
        </p:txBody>
      </p:sp>
      <p:pic>
        <p:nvPicPr>
          <p:cNvPr id="63495" name="Picture 4" descr="Computer Banking"/>
          <p:cNvPicPr>
            <a:picLocks noChangeAspect="1" noChangeArrowheads="1"/>
          </p:cNvPicPr>
          <p:nvPr/>
        </p:nvPicPr>
        <p:blipFill>
          <a:blip r:embed="rId3" cstate="print"/>
          <a:srcRect/>
          <a:stretch>
            <a:fillRect/>
          </a:stretch>
        </p:blipFill>
        <p:spPr bwMode="auto">
          <a:xfrm>
            <a:off x="8496300" y="2636839"/>
            <a:ext cx="1151467" cy="731837"/>
          </a:xfrm>
          <a:prstGeom prst="rect">
            <a:avLst/>
          </a:prstGeom>
          <a:noFill/>
          <a:ln w="9525">
            <a:noFill/>
            <a:miter lim="800000"/>
            <a:headEnd/>
            <a:tailEnd/>
          </a:ln>
        </p:spPr>
      </p:pic>
      <p:sp>
        <p:nvSpPr>
          <p:cNvPr id="13" name="TextBox 12"/>
          <p:cNvSpPr txBox="1"/>
          <p:nvPr/>
        </p:nvSpPr>
        <p:spPr>
          <a:xfrm>
            <a:off x="8303685" y="3429000"/>
            <a:ext cx="1729316" cy="369888"/>
          </a:xfrm>
          <a:prstGeom prst="rect">
            <a:avLst/>
          </a:prstGeom>
          <a:noFill/>
        </p:spPr>
        <p:txBody>
          <a:bodyPr>
            <a:spAutoFit/>
          </a:bodyPr>
          <a:lstStyle/>
          <a:p>
            <a:pPr algn="ctr" fontAlgn="auto">
              <a:spcBef>
                <a:spcPts val="0"/>
              </a:spcBef>
              <a:spcAft>
                <a:spcPts val="0"/>
              </a:spcAft>
              <a:defRPr/>
            </a:pPr>
            <a:r>
              <a:rPr lang="en-IN" dirty="0">
                <a:effectLst>
                  <a:outerShdw blurRad="38100" dist="38100" dir="2700000" algn="tl">
                    <a:srgbClr val="000000">
                      <a:alpha val="43137"/>
                    </a:srgbClr>
                  </a:outerShdw>
                </a:effectLst>
                <a:latin typeface="+mn-lt"/>
                <a:cs typeface="+mn-cs"/>
              </a:rPr>
              <a:t>Banking</a:t>
            </a:r>
            <a:endParaRPr lang="en-US" dirty="0">
              <a:effectLst>
                <a:outerShdw blurRad="38100" dist="38100" dir="2700000" algn="tl">
                  <a:srgbClr val="000000">
                    <a:alpha val="43137"/>
                  </a:srgbClr>
                </a:outerShdw>
              </a:effectLst>
              <a:latin typeface="+mn-lt"/>
              <a:cs typeface="+mn-cs"/>
            </a:endParaRPr>
          </a:p>
        </p:txBody>
      </p:sp>
      <p:cxnSp>
        <p:nvCxnSpPr>
          <p:cNvPr id="14" name="Straight Connector 13"/>
          <p:cNvCxnSpPr/>
          <p:nvPr/>
        </p:nvCxnSpPr>
        <p:spPr>
          <a:xfrm>
            <a:off x="6288617" y="3573463"/>
            <a:ext cx="1344083" cy="647700"/>
          </a:xfrm>
          <a:prstGeom prst="line">
            <a:avLst/>
          </a:prstGeom>
        </p:spPr>
        <p:style>
          <a:lnRef idx="1">
            <a:schemeClr val="accent1"/>
          </a:lnRef>
          <a:fillRef idx="0">
            <a:schemeClr val="accent1"/>
          </a:fillRef>
          <a:effectRef idx="0">
            <a:schemeClr val="accent1"/>
          </a:effectRef>
          <a:fontRef idx="minor">
            <a:schemeClr val="tx1"/>
          </a:fontRef>
        </p:style>
      </p:cxnSp>
      <p:pic>
        <p:nvPicPr>
          <p:cNvPr id="63498" name="Picture 6" descr="Computer Insurance"/>
          <p:cNvPicPr>
            <a:picLocks noChangeAspect="1" noChangeArrowheads="1"/>
          </p:cNvPicPr>
          <p:nvPr/>
        </p:nvPicPr>
        <p:blipFill>
          <a:blip r:embed="rId4" cstate="print"/>
          <a:srcRect/>
          <a:stretch>
            <a:fillRect/>
          </a:stretch>
        </p:blipFill>
        <p:spPr bwMode="auto">
          <a:xfrm>
            <a:off x="7727951" y="3933825"/>
            <a:ext cx="1234016" cy="863600"/>
          </a:xfrm>
          <a:prstGeom prst="rect">
            <a:avLst/>
          </a:prstGeom>
          <a:noFill/>
          <a:ln w="9525">
            <a:noFill/>
            <a:miter lim="800000"/>
            <a:headEnd/>
            <a:tailEnd/>
          </a:ln>
        </p:spPr>
      </p:pic>
      <p:sp>
        <p:nvSpPr>
          <p:cNvPr id="17" name="TextBox 16"/>
          <p:cNvSpPr txBox="1"/>
          <p:nvPr/>
        </p:nvSpPr>
        <p:spPr>
          <a:xfrm>
            <a:off x="9072034" y="4292600"/>
            <a:ext cx="1729317" cy="369888"/>
          </a:xfrm>
          <a:prstGeom prst="rect">
            <a:avLst/>
          </a:prstGeom>
          <a:noFill/>
        </p:spPr>
        <p:txBody>
          <a:bodyPr>
            <a:spAutoFit/>
          </a:bodyPr>
          <a:lstStyle/>
          <a:p>
            <a:pPr algn="ctr" fontAlgn="auto">
              <a:spcBef>
                <a:spcPts val="0"/>
              </a:spcBef>
              <a:spcAft>
                <a:spcPts val="0"/>
              </a:spcAft>
              <a:defRPr/>
            </a:pPr>
            <a:r>
              <a:rPr lang="en-IN" dirty="0">
                <a:effectLst>
                  <a:outerShdw blurRad="38100" dist="38100" dir="2700000" algn="tl">
                    <a:srgbClr val="000000">
                      <a:alpha val="43137"/>
                    </a:srgbClr>
                  </a:outerShdw>
                </a:effectLst>
                <a:latin typeface="+mn-lt"/>
                <a:cs typeface="+mn-cs"/>
              </a:rPr>
              <a:t>Insurance</a:t>
            </a:r>
            <a:endParaRPr lang="en-US" dirty="0">
              <a:effectLst>
                <a:outerShdw blurRad="38100" dist="38100" dir="2700000" algn="tl">
                  <a:srgbClr val="000000">
                    <a:alpha val="43137"/>
                  </a:srgbClr>
                </a:outerShdw>
              </a:effectLst>
              <a:latin typeface="+mn-lt"/>
              <a:cs typeface="+mn-cs"/>
            </a:endParaRPr>
          </a:p>
        </p:txBody>
      </p:sp>
      <p:cxnSp>
        <p:nvCxnSpPr>
          <p:cNvPr id="18" name="Straight Connector 17"/>
          <p:cNvCxnSpPr/>
          <p:nvPr/>
        </p:nvCxnSpPr>
        <p:spPr>
          <a:xfrm>
            <a:off x="5520267" y="3789363"/>
            <a:ext cx="95251" cy="1223962"/>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H="1">
            <a:off x="2446867" y="3357563"/>
            <a:ext cx="2017184" cy="2159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p:cNvCxnSpPr>
            <a:stCxn id="71694" idx="2"/>
          </p:cNvCxnSpPr>
          <p:nvPr/>
        </p:nvCxnSpPr>
        <p:spPr>
          <a:xfrm>
            <a:off x="3744385" y="1916114"/>
            <a:ext cx="1102783" cy="1081087"/>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2544234" y="2636839"/>
            <a:ext cx="1824567" cy="504825"/>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p:cNvCxnSpPr>
            <a:stCxn id="71696" idx="2"/>
          </p:cNvCxnSpPr>
          <p:nvPr/>
        </p:nvCxnSpPr>
        <p:spPr>
          <a:xfrm flipH="1">
            <a:off x="5232400" y="1916114"/>
            <a:ext cx="146051" cy="1081087"/>
          </a:xfrm>
          <a:prstGeom prst="line">
            <a:avLst/>
          </a:prstGeom>
        </p:spPr>
        <p:style>
          <a:lnRef idx="1">
            <a:schemeClr val="accent1"/>
          </a:lnRef>
          <a:fillRef idx="0">
            <a:schemeClr val="accent1"/>
          </a:fillRef>
          <a:effectRef idx="0">
            <a:schemeClr val="accent1"/>
          </a:effectRef>
          <a:fontRef idx="minor">
            <a:schemeClr val="tx1"/>
          </a:fontRef>
        </p:style>
      </p:cxnSp>
      <p:pic>
        <p:nvPicPr>
          <p:cNvPr id="63505" name="Picture 8" descr="Computer Educational"/>
          <p:cNvPicPr>
            <a:picLocks noChangeAspect="1" noChangeArrowheads="1"/>
          </p:cNvPicPr>
          <p:nvPr/>
        </p:nvPicPr>
        <p:blipFill>
          <a:blip r:embed="rId5" cstate="print"/>
          <a:srcRect/>
          <a:stretch>
            <a:fillRect/>
          </a:stretch>
        </p:blipFill>
        <p:spPr bwMode="auto">
          <a:xfrm>
            <a:off x="5135033" y="5084764"/>
            <a:ext cx="1441451" cy="719137"/>
          </a:xfrm>
          <a:prstGeom prst="rect">
            <a:avLst/>
          </a:prstGeom>
          <a:noFill/>
          <a:ln w="9525">
            <a:noFill/>
            <a:miter lim="800000"/>
            <a:headEnd/>
            <a:tailEnd/>
          </a:ln>
        </p:spPr>
      </p:pic>
      <p:sp>
        <p:nvSpPr>
          <p:cNvPr id="27" name="TextBox 26"/>
          <p:cNvSpPr txBox="1"/>
          <p:nvPr/>
        </p:nvSpPr>
        <p:spPr>
          <a:xfrm>
            <a:off x="5232400" y="5805489"/>
            <a:ext cx="1727200" cy="369887"/>
          </a:xfrm>
          <a:prstGeom prst="rect">
            <a:avLst/>
          </a:prstGeom>
          <a:noFill/>
        </p:spPr>
        <p:txBody>
          <a:bodyPr>
            <a:spAutoFit/>
          </a:bodyPr>
          <a:lstStyle/>
          <a:p>
            <a:pPr algn="ctr" fontAlgn="auto">
              <a:spcBef>
                <a:spcPts val="0"/>
              </a:spcBef>
              <a:spcAft>
                <a:spcPts val="0"/>
              </a:spcAft>
              <a:defRPr/>
            </a:pPr>
            <a:r>
              <a:rPr lang="en-IN" dirty="0">
                <a:effectLst>
                  <a:outerShdw blurRad="38100" dist="38100" dir="2700000" algn="tl">
                    <a:srgbClr val="000000">
                      <a:alpha val="43137"/>
                    </a:srgbClr>
                  </a:outerShdw>
                </a:effectLst>
                <a:latin typeface="+mn-lt"/>
                <a:cs typeface="+mn-cs"/>
              </a:rPr>
              <a:t>Education</a:t>
            </a:r>
            <a:endParaRPr lang="en-US" dirty="0">
              <a:effectLst>
                <a:outerShdw blurRad="38100" dist="38100" dir="2700000" algn="tl">
                  <a:srgbClr val="000000">
                    <a:alpha val="43137"/>
                  </a:srgbClr>
                </a:outerShdw>
              </a:effectLst>
              <a:latin typeface="+mn-lt"/>
              <a:cs typeface="+mn-cs"/>
            </a:endParaRPr>
          </a:p>
        </p:txBody>
      </p:sp>
      <p:pic>
        <p:nvPicPr>
          <p:cNvPr id="63507" name="Picture 10" descr="Computer Marketing"/>
          <p:cNvPicPr>
            <a:picLocks noChangeAspect="1" noChangeArrowheads="1"/>
          </p:cNvPicPr>
          <p:nvPr/>
        </p:nvPicPr>
        <p:blipFill>
          <a:blip r:embed="rId6" cstate="print"/>
          <a:srcRect/>
          <a:stretch>
            <a:fillRect/>
          </a:stretch>
        </p:blipFill>
        <p:spPr bwMode="auto">
          <a:xfrm>
            <a:off x="1102784" y="3213101"/>
            <a:ext cx="1344083" cy="758825"/>
          </a:xfrm>
          <a:prstGeom prst="rect">
            <a:avLst/>
          </a:prstGeom>
          <a:noFill/>
          <a:ln w="9525">
            <a:noFill/>
            <a:miter lim="800000"/>
            <a:headEnd/>
            <a:tailEnd/>
          </a:ln>
        </p:spPr>
      </p:pic>
      <p:sp>
        <p:nvSpPr>
          <p:cNvPr id="34" name="TextBox 33"/>
          <p:cNvSpPr txBox="1"/>
          <p:nvPr/>
        </p:nvSpPr>
        <p:spPr>
          <a:xfrm>
            <a:off x="814918" y="3933825"/>
            <a:ext cx="1729316" cy="368300"/>
          </a:xfrm>
          <a:prstGeom prst="rect">
            <a:avLst/>
          </a:prstGeom>
          <a:noFill/>
        </p:spPr>
        <p:txBody>
          <a:bodyPr>
            <a:spAutoFit/>
          </a:bodyPr>
          <a:lstStyle/>
          <a:p>
            <a:pPr algn="ctr" fontAlgn="auto">
              <a:spcBef>
                <a:spcPts val="0"/>
              </a:spcBef>
              <a:spcAft>
                <a:spcPts val="0"/>
              </a:spcAft>
              <a:defRPr/>
            </a:pPr>
            <a:r>
              <a:rPr lang="en-IN" dirty="0">
                <a:effectLst>
                  <a:outerShdw blurRad="38100" dist="38100" dir="2700000" algn="tl">
                    <a:srgbClr val="000000">
                      <a:alpha val="43137"/>
                    </a:srgbClr>
                  </a:outerShdw>
                </a:effectLst>
                <a:latin typeface="+mn-lt"/>
                <a:cs typeface="+mn-cs"/>
              </a:rPr>
              <a:t>Marketing</a:t>
            </a:r>
            <a:endParaRPr lang="en-US" dirty="0">
              <a:effectLst>
                <a:outerShdw blurRad="38100" dist="38100" dir="2700000" algn="tl">
                  <a:srgbClr val="000000">
                    <a:alpha val="43137"/>
                  </a:srgbClr>
                </a:outerShdw>
              </a:effectLst>
              <a:latin typeface="+mn-lt"/>
              <a:cs typeface="+mn-cs"/>
            </a:endParaRPr>
          </a:p>
        </p:txBody>
      </p:sp>
      <p:pic>
        <p:nvPicPr>
          <p:cNvPr id="63509" name="Picture 12" descr="Computer Healthcare"/>
          <p:cNvPicPr>
            <a:picLocks noChangeAspect="1" noChangeArrowheads="1"/>
          </p:cNvPicPr>
          <p:nvPr/>
        </p:nvPicPr>
        <p:blipFill>
          <a:blip r:embed="rId7" cstate="print"/>
          <a:srcRect/>
          <a:stretch>
            <a:fillRect/>
          </a:stretch>
        </p:blipFill>
        <p:spPr bwMode="auto">
          <a:xfrm>
            <a:off x="527051" y="1844676"/>
            <a:ext cx="1968500" cy="982663"/>
          </a:xfrm>
          <a:prstGeom prst="rect">
            <a:avLst/>
          </a:prstGeom>
          <a:noFill/>
          <a:ln w="9525">
            <a:noFill/>
            <a:miter lim="800000"/>
            <a:headEnd/>
            <a:tailEnd/>
          </a:ln>
        </p:spPr>
      </p:pic>
      <p:pic>
        <p:nvPicPr>
          <p:cNvPr id="63510" name="Picture 14" descr="Computer Engineering"/>
          <p:cNvPicPr>
            <a:picLocks noChangeAspect="1" noChangeArrowheads="1"/>
          </p:cNvPicPr>
          <p:nvPr/>
        </p:nvPicPr>
        <p:blipFill>
          <a:blip r:embed="rId8" cstate="print"/>
          <a:srcRect/>
          <a:stretch>
            <a:fillRect/>
          </a:stretch>
        </p:blipFill>
        <p:spPr bwMode="auto">
          <a:xfrm>
            <a:off x="3024718" y="1196975"/>
            <a:ext cx="1441449" cy="719138"/>
          </a:xfrm>
          <a:prstGeom prst="rect">
            <a:avLst/>
          </a:prstGeom>
          <a:noFill/>
          <a:ln w="9525">
            <a:noFill/>
            <a:miter lim="800000"/>
            <a:headEnd/>
            <a:tailEnd/>
          </a:ln>
        </p:spPr>
      </p:pic>
      <p:pic>
        <p:nvPicPr>
          <p:cNvPr id="63511" name="Picture 16" descr="Computer Military"/>
          <p:cNvPicPr>
            <a:picLocks noChangeAspect="1" noChangeArrowheads="1"/>
          </p:cNvPicPr>
          <p:nvPr/>
        </p:nvPicPr>
        <p:blipFill>
          <a:blip r:embed="rId9" cstate="print"/>
          <a:srcRect/>
          <a:stretch>
            <a:fillRect/>
          </a:stretch>
        </p:blipFill>
        <p:spPr bwMode="auto">
          <a:xfrm>
            <a:off x="4847167" y="1125539"/>
            <a:ext cx="1060451" cy="790575"/>
          </a:xfrm>
          <a:prstGeom prst="rect">
            <a:avLst/>
          </a:prstGeom>
          <a:noFill/>
          <a:ln w="9525">
            <a:noFill/>
            <a:miter lim="800000"/>
            <a:headEnd/>
            <a:tailEnd/>
          </a:ln>
        </p:spPr>
      </p:pic>
      <p:cxnSp>
        <p:nvCxnSpPr>
          <p:cNvPr id="48" name="Straight Connector 47"/>
          <p:cNvCxnSpPr/>
          <p:nvPr/>
        </p:nvCxnSpPr>
        <p:spPr>
          <a:xfrm>
            <a:off x="5808134" y="3789363"/>
            <a:ext cx="1536700" cy="1295400"/>
          </a:xfrm>
          <a:prstGeom prst="line">
            <a:avLst/>
          </a:prstGeom>
        </p:spPr>
        <p:style>
          <a:lnRef idx="1">
            <a:schemeClr val="accent1"/>
          </a:lnRef>
          <a:fillRef idx="0">
            <a:schemeClr val="accent1"/>
          </a:fillRef>
          <a:effectRef idx="0">
            <a:schemeClr val="accent1"/>
          </a:effectRef>
          <a:fontRef idx="minor">
            <a:schemeClr val="tx1"/>
          </a:fontRef>
        </p:style>
      </p:cxnSp>
      <p:pic>
        <p:nvPicPr>
          <p:cNvPr id="63513" name="Picture 18" descr="Computer Communication"/>
          <p:cNvPicPr>
            <a:picLocks noChangeAspect="1" noChangeArrowheads="1"/>
          </p:cNvPicPr>
          <p:nvPr/>
        </p:nvPicPr>
        <p:blipFill>
          <a:blip r:embed="rId10" cstate="print"/>
          <a:srcRect/>
          <a:stretch>
            <a:fillRect/>
          </a:stretch>
        </p:blipFill>
        <p:spPr bwMode="auto">
          <a:xfrm>
            <a:off x="7440085" y="4941889"/>
            <a:ext cx="1443567" cy="719137"/>
          </a:xfrm>
          <a:prstGeom prst="rect">
            <a:avLst/>
          </a:prstGeom>
          <a:noFill/>
          <a:ln w="9525">
            <a:noFill/>
            <a:miter lim="800000"/>
            <a:headEnd/>
            <a:tailEnd/>
          </a:ln>
        </p:spPr>
      </p:pic>
      <p:cxnSp>
        <p:nvCxnSpPr>
          <p:cNvPr id="54" name="Straight Connector 53"/>
          <p:cNvCxnSpPr/>
          <p:nvPr/>
        </p:nvCxnSpPr>
        <p:spPr>
          <a:xfrm flipH="1">
            <a:off x="3024718" y="3716339"/>
            <a:ext cx="1439333" cy="1152525"/>
          </a:xfrm>
          <a:prstGeom prst="line">
            <a:avLst/>
          </a:prstGeom>
        </p:spPr>
        <p:style>
          <a:lnRef idx="1">
            <a:schemeClr val="accent1"/>
          </a:lnRef>
          <a:fillRef idx="0">
            <a:schemeClr val="accent1"/>
          </a:fillRef>
          <a:effectRef idx="0">
            <a:schemeClr val="accent1"/>
          </a:effectRef>
          <a:fontRef idx="minor">
            <a:schemeClr val="tx1"/>
          </a:fontRef>
        </p:style>
      </p:cxnSp>
      <p:pic>
        <p:nvPicPr>
          <p:cNvPr id="63515" name="Picture 20" descr="Computer Government"/>
          <p:cNvPicPr>
            <a:picLocks noChangeAspect="1" noChangeArrowheads="1"/>
          </p:cNvPicPr>
          <p:nvPr/>
        </p:nvPicPr>
        <p:blipFill>
          <a:blip r:embed="rId11" cstate="print"/>
          <a:srcRect/>
          <a:stretch>
            <a:fillRect/>
          </a:stretch>
        </p:blipFill>
        <p:spPr bwMode="auto">
          <a:xfrm>
            <a:off x="1775884" y="4652963"/>
            <a:ext cx="1270000" cy="647700"/>
          </a:xfrm>
          <a:prstGeom prst="rect">
            <a:avLst/>
          </a:prstGeom>
          <a:noFill/>
          <a:ln w="9525">
            <a:noFill/>
            <a:miter lim="800000"/>
            <a:headEnd/>
            <a:tailEnd/>
          </a:ln>
        </p:spPr>
      </p:pic>
      <p:sp>
        <p:nvSpPr>
          <p:cNvPr id="57" name="TextBox 56"/>
          <p:cNvSpPr txBox="1"/>
          <p:nvPr/>
        </p:nvSpPr>
        <p:spPr>
          <a:xfrm>
            <a:off x="8976785" y="5300664"/>
            <a:ext cx="2400300" cy="369887"/>
          </a:xfrm>
          <a:prstGeom prst="rect">
            <a:avLst/>
          </a:prstGeom>
          <a:noFill/>
        </p:spPr>
        <p:txBody>
          <a:bodyPr>
            <a:spAutoFit/>
          </a:bodyPr>
          <a:lstStyle/>
          <a:p>
            <a:pPr algn="ctr" fontAlgn="auto">
              <a:spcBef>
                <a:spcPts val="0"/>
              </a:spcBef>
              <a:spcAft>
                <a:spcPts val="0"/>
              </a:spcAft>
              <a:defRPr/>
            </a:pPr>
            <a:r>
              <a:rPr lang="en-IN" dirty="0">
                <a:effectLst>
                  <a:outerShdw blurRad="38100" dist="38100" dir="2700000" algn="tl">
                    <a:srgbClr val="000000">
                      <a:alpha val="43137"/>
                    </a:srgbClr>
                  </a:outerShdw>
                </a:effectLst>
                <a:latin typeface="+mn-lt"/>
                <a:cs typeface="+mn-cs"/>
              </a:rPr>
              <a:t>Communication</a:t>
            </a:r>
            <a:endParaRPr lang="en-US" dirty="0">
              <a:effectLst>
                <a:outerShdw blurRad="38100" dist="38100" dir="2700000" algn="tl">
                  <a:srgbClr val="000000">
                    <a:alpha val="43137"/>
                  </a:srgbClr>
                </a:outerShdw>
              </a:effectLst>
              <a:latin typeface="+mn-lt"/>
              <a:cs typeface="+mn-cs"/>
            </a:endParaRPr>
          </a:p>
        </p:txBody>
      </p:sp>
      <p:sp>
        <p:nvSpPr>
          <p:cNvPr id="58" name="TextBox 57"/>
          <p:cNvSpPr txBox="1"/>
          <p:nvPr/>
        </p:nvSpPr>
        <p:spPr>
          <a:xfrm>
            <a:off x="1583267" y="5373688"/>
            <a:ext cx="1824567" cy="368300"/>
          </a:xfrm>
          <a:prstGeom prst="rect">
            <a:avLst/>
          </a:prstGeom>
          <a:noFill/>
        </p:spPr>
        <p:txBody>
          <a:bodyPr>
            <a:spAutoFit/>
          </a:bodyPr>
          <a:lstStyle/>
          <a:p>
            <a:pPr algn="ctr" fontAlgn="auto">
              <a:spcBef>
                <a:spcPts val="0"/>
              </a:spcBef>
              <a:spcAft>
                <a:spcPts val="0"/>
              </a:spcAft>
              <a:defRPr/>
            </a:pPr>
            <a:r>
              <a:rPr lang="en-IN" dirty="0">
                <a:effectLst>
                  <a:outerShdw blurRad="38100" dist="38100" dir="2700000" algn="tl">
                    <a:srgbClr val="000000">
                      <a:alpha val="43137"/>
                    </a:srgbClr>
                  </a:outerShdw>
                </a:effectLst>
                <a:latin typeface="+mn-lt"/>
                <a:cs typeface="+mn-cs"/>
              </a:rPr>
              <a:t>Government</a:t>
            </a:r>
            <a:endParaRPr lang="en-US" dirty="0">
              <a:effectLst>
                <a:outerShdw blurRad="38100" dist="38100" dir="2700000" algn="tl">
                  <a:srgbClr val="000000">
                    <a:alpha val="43137"/>
                  </a:srgbClr>
                </a:outerShdw>
              </a:effectLst>
              <a:latin typeface="+mn-lt"/>
              <a:cs typeface="+mn-cs"/>
            </a:endParaRPr>
          </a:p>
        </p:txBody>
      </p:sp>
      <p:sp>
        <p:nvSpPr>
          <p:cNvPr id="59" name="TextBox 58"/>
          <p:cNvSpPr txBox="1"/>
          <p:nvPr/>
        </p:nvSpPr>
        <p:spPr>
          <a:xfrm>
            <a:off x="1295400" y="1196976"/>
            <a:ext cx="1729317" cy="646113"/>
          </a:xfrm>
          <a:prstGeom prst="rect">
            <a:avLst/>
          </a:prstGeom>
          <a:noFill/>
        </p:spPr>
        <p:txBody>
          <a:bodyPr>
            <a:spAutoFit/>
          </a:bodyPr>
          <a:lstStyle/>
          <a:p>
            <a:pPr algn="ctr" fontAlgn="auto">
              <a:spcBef>
                <a:spcPts val="0"/>
              </a:spcBef>
              <a:spcAft>
                <a:spcPts val="0"/>
              </a:spcAft>
              <a:defRPr/>
            </a:pPr>
            <a:r>
              <a:rPr lang="en-IN" dirty="0">
                <a:effectLst>
                  <a:outerShdw blurRad="38100" dist="38100" dir="2700000" algn="tl">
                    <a:srgbClr val="000000">
                      <a:alpha val="43137"/>
                    </a:srgbClr>
                  </a:outerShdw>
                </a:effectLst>
                <a:latin typeface="+mn-lt"/>
                <a:cs typeface="+mn-cs"/>
              </a:rPr>
              <a:t>Engineering Design</a:t>
            </a:r>
            <a:endParaRPr lang="en-US" dirty="0">
              <a:effectLst>
                <a:outerShdw blurRad="38100" dist="38100" dir="2700000" algn="tl">
                  <a:srgbClr val="000000">
                    <a:alpha val="43137"/>
                  </a:srgbClr>
                </a:outerShdw>
              </a:effectLst>
              <a:latin typeface="+mn-lt"/>
              <a:cs typeface="+mn-cs"/>
            </a:endParaRPr>
          </a:p>
        </p:txBody>
      </p:sp>
      <p:sp>
        <p:nvSpPr>
          <p:cNvPr id="60" name="TextBox 59"/>
          <p:cNvSpPr txBox="1"/>
          <p:nvPr/>
        </p:nvSpPr>
        <p:spPr>
          <a:xfrm>
            <a:off x="827617" y="3005139"/>
            <a:ext cx="1727200" cy="369887"/>
          </a:xfrm>
          <a:prstGeom prst="rect">
            <a:avLst/>
          </a:prstGeom>
          <a:noFill/>
        </p:spPr>
        <p:txBody>
          <a:bodyPr>
            <a:spAutoFit/>
          </a:bodyPr>
          <a:lstStyle/>
          <a:p>
            <a:pPr algn="ctr" fontAlgn="auto">
              <a:spcBef>
                <a:spcPts val="0"/>
              </a:spcBef>
              <a:spcAft>
                <a:spcPts val="0"/>
              </a:spcAft>
              <a:defRPr/>
            </a:pPr>
            <a:r>
              <a:rPr lang="en-IN" dirty="0">
                <a:effectLst>
                  <a:outerShdw blurRad="38100" dist="38100" dir="2700000" algn="tl">
                    <a:srgbClr val="000000">
                      <a:alpha val="43137"/>
                    </a:srgbClr>
                  </a:outerShdw>
                </a:effectLst>
                <a:latin typeface="+mn-lt"/>
                <a:cs typeface="+mn-cs"/>
              </a:rPr>
              <a:t>Healthcare</a:t>
            </a:r>
            <a:endParaRPr lang="en-US" dirty="0">
              <a:effectLst>
                <a:outerShdw blurRad="38100" dist="38100" dir="2700000" algn="tl">
                  <a:srgbClr val="000000">
                    <a:alpha val="43137"/>
                  </a:srgbClr>
                </a:outerShdw>
              </a:effectLst>
              <a:latin typeface="+mn-lt"/>
              <a:cs typeface="+mn-cs"/>
            </a:endParaRPr>
          </a:p>
        </p:txBody>
      </p:sp>
      <p:sp>
        <p:nvSpPr>
          <p:cNvPr id="61" name="TextBox 60"/>
          <p:cNvSpPr txBox="1"/>
          <p:nvPr/>
        </p:nvSpPr>
        <p:spPr>
          <a:xfrm>
            <a:off x="5712884" y="1268414"/>
            <a:ext cx="1727200" cy="369887"/>
          </a:xfrm>
          <a:prstGeom prst="rect">
            <a:avLst/>
          </a:prstGeom>
          <a:noFill/>
        </p:spPr>
        <p:txBody>
          <a:bodyPr>
            <a:spAutoFit/>
          </a:bodyPr>
          <a:lstStyle/>
          <a:p>
            <a:pPr algn="ctr" fontAlgn="auto">
              <a:spcBef>
                <a:spcPts val="0"/>
              </a:spcBef>
              <a:spcAft>
                <a:spcPts val="0"/>
              </a:spcAft>
              <a:defRPr/>
            </a:pPr>
            <a:r>
              <a:rPr lang="en-IN" dirty="0">
                <a:effectLst>
                  <a:outerShdw blurRad="38100" dist="38100" dir="2700000" algn="tl">
                    <a:srgbClr val="000000">
                      <a:alpha val="43137"/>
                    </a:srgbClr>
                  </a:outerShdw>
                </a:effectLst>
                <a:latin typeface="+mn-lt"/>
                <a:cs typeface="+mn-cs"/>
              </a:rPr>
              <a:t>Military</a:t>
            </a:r>
            <a:endParaRPr lang="en-US" dirty="0">
              <a:effectLst>
                <a:outerShdw blurRad="38100" dist="38100" dir="2700000" algn="tl">
                  <a:srgbClr val="000000">
                    <a:alpha val="43137"/>
                  </a:srgbClr>
                </a:outerShdw>
              </a:effectLst>
              <a:latin typeface="+mn-lt"/>
              <a:cs typeface="+mn-cs"/>
            </a:endParaRPr>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1371" y="2924944"/>
            <a:ext cx="11582400" cy="1095600"/>
          </a:xfrm>
        </p:spPr>
        <p:txBody>
          <a:bodyPr rtlCol="0"/>
          <a:lstStyle/>
          <a:p>
            <a:pPr eaLnBrk="1" fontAlgn="auto" hangingPunct="1">
              <a:spcAft>
                <a:spcPts val="0"/>
              </a:spcAft>
              <a:defRPr/>
            </a:pPr>
            <a:r>
              <a:rPr lang="en-IN"/>
              <a:t>Quiz </a:t>
            </a:r>
            <a:endParaRPr/>
          </a:p>
        </p:txBody>
      </p:sp>
      <p:pic>
        <p:nvPicPr>
          <p:cNvPr id="64515" name="Picture 2" descr="Image result for quiz"/>
          <p:cNvPicPr>
            <a:picLocks noChangeAspect="1" noChangeArrowheads="1"/>
          </p:cNvPicPr>
          <p:nvPr/>
        </p:nvPicPr>
        <p:blipFill>
          <a:blip r:embed="rId2" cstate="print"/>
          <a:srcRect/>
          <a:stretch>
            <a:fillRect/>
          </a:stretch>
        </p:blipFill>
        <p:spPr bwMode="auto">
          <a:xfrm>
            <a:off x="3024718" y="333375"/>
            <a:ext cx="6826249" cy="2879725"/>
          </a:xfrm>
          <a:prstGeom prst="rect">
            <a:avLst/>
          </a:prstGeom>
          <a:noFill/>
          <a:ln w="9525">
            <a:noFill/>
            <a:miter lim="800000"/>
            <a:headEnd/>
            <a:tailEnd/>
          </a:ln>
        </p:spPr>
      </p:pic>
    </p:spTree>
  </p:cSld>
  <p:clrMapOvr>
    <a:masterClrMapping/>
  </p:clrMapOvr>
  <p:transition spd="slow">
    <p:push dir="u"/>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extBox 4"/>
          <p:cNvSpPr txBox="1">
            <a:spLocks noChangeArrowheads="1"/>
          </p:cNvSpPr>
          <p:nvPr/>
        </p:nvSpPr>
        <p:spPr bwMode="auto">
          <a:xfrm>
            <a:off x="334434" y="1125539"/>
            <a:ext cx="11425767" cy="5355312"/>
          </a:xfrm>
          <a:prstGeom prst="rect">
            <a:avLst/>
          </a:prstGeom>
          <a:noFill/>
          <a:ln w="9525">
            <a:noFill/>
            <a:miter lim="800000"/>
            <a:headEnd/>
            <a:tailEnd/>
          </a:ln>
        </p:spPr>
        <p:txBody>
          <a:bodyPr>
            <a:spAutoFit/>
          </a:bodyPr>
          <a:lstStyle/>
          <a:p>
            <a:pPr>
              <a:defRPr/>
            </a:pPr>
            <a:r>
              <a:rPr lang="en-IN" dirty="0">
                <a:latin typeface="Calibri" pitchFamily="34" charset="0"/>
              </a:rPr>
              <a:t>Q1. </a:t>
            </a:r>
            <a:r>
              <a:rPr lang="en-US" dirty="0">
                <a:latin typeface="Calibri" pitchFamily="34" charset="0"/>
              </a:rPr>
              <a:t> Which of the following retains the information it’s storing when the power to the system is turned off?</a:t>
            </a:r>
          </a:p>
          <a:p>
            <a:pPr marL="342900" indent="-342900">
              <a:buFontTx/>
              <a:buAutoNum type="alphaUcParenR"/>
              <a:defRPr/>
            </a:pPr>
            <a:r>
              <a:rPr lang="en-US" dirty="0">
                <a:latin typeface="Calibri" pitchFamily="34" charset="0"/>
              </a:rPr>
              <a:t>CPU    B) ROM     C) RAM   D) DIMM</a:t>
            </a:r>
          </a:p>
          <a:p>
            <a:pPr>
              <a:defRPr/>
            </a:pPr>
            <a:r>
              <a:rPr lang="en-IN" dirty="0">
                <a:latin typeface="Calibri" pitchFamily="34" charset="0"/>
              </a:rPr>
              <a:t>Q2. </a:t>
            </a:r>
            <a:r>
              <a:rPr lang="en-US" dirty="0">
                <a:latin typeface="Calibri" pitchFamily="34" charset="0"/>
              </a:rPr>
              <a:t>The term used to define all input and output devices in a computer system is ____</a:t>
            </a:r>
          </a:p>
          <a:p>
            <a:pPr>
              <a:defRPr/>
            </a:pPr>
            <a:r>
              <a:rPr lang="en-US" dirty="0">
                <a:latin typeface="Calibri" pitchFamily="34" charset="0"/>
              </a:rPr>
              <a:t>          A) Monitor                                                                                          B) Software</a:t>
            </a:r>
          </a:p>
          <a:p>
            <a:pPr>
              <a:defRPr/>
            </a:pPr>
            <a:r>
              <a:rPr lang="en-US" dirty="0">
                <a:latin typeface="Calibri" pitchFamily="34" charset="0"/>
              </a:rPr>
              <a:t>          C) Shared resources                                                                          D) Hardware</a:t>
            </a:r>
          </a:p>
          <a:p>
            <a:pPr>
              <a:defRPr/>
            </a:pPr>
            <a:r>
              <a:rPr lang="en-IN" dirty="0">
                <a:latin typeface="Calibri" pitchFamily="34" charset="0"/>
              </a:rPr>
              <a:t>Q3. </a:t>
            </a:r>
            <a:r>
              <a:rPr lang="en-US" dirty="0">
                <a:latin typeface="Calibri" pitchFamily="34" charset="0"/>
              </a:rPr>
              <a:t>Information that comes from an external source and is fed into computer software is called ____</a:t>
            </a:r>
          </a:p>
          <a:p>
            <a:pPr>
              <a:defRPr/>
            </a:pPr>
            <a:r>
              <a:rPr lang="en-US" dirty="0">
                <a:latin typeface="Calibri" pitchFamily="34" charset="0"/>
              </a:rPr>
              <a:t>          A) Input                                                                                                B) Output</a:t>
            </a:r>
          </a:p>
          <a:p>
            <a:pPr>
              <a:defRPr/>
            </a:pPr>
            <a:r>
              <a:rPr lang="en-US" dirty="0">
                <a:latin typeface="Calibri" pitchFamily="34" charset="0"/>
              </a:rPr>
              <a:t>          C) Throughput                                                                                     D) Reports</a:t>
            </a:r>
          </a:p>
          <a:p>
            <a:pPr>
              <a:defRPr/>
            </a:pPr>
            <a:r>
              <a:rPr lang="en-IN" dirty="0">
                <a:latin typeface="Calibri" pitchFamily="34" charset="0"/>
              </a:rPr>
              <a:t>Q4. </a:t>
            </a:r>
            <a:r>
              <a:rPr lang="en-US" dirty="0">
                <a:latin typeface="Calibri" pitchFamily="34" charset="0"/>
              </a:rPr>
              <a:t>The most common method of entering text and numerical data into a computer system is through the use of a ____</a:t>
            </a:r>
          </a:p>
          <a:p>
            <a:pPr>
              <a:defRPr/>
            </a:pPr>
            <a:r>
              <a:rPr lang="en-US" dirty="0">
                <a:latin typeface="Calibri" pitchFamily="34" charset="0"/>
              </a:rPr>
              <a:t>         A) Plotter                                                                                            B) Scanner</a:t>
            </a:r>
          </a:p>
          <a:p>
            <a:pPr>
              <a:defRPr/>
            </a:pPr>
            <a:r>
              <a:rPr lang="en-US" dirty="0">
                <a:latin typeface="Calibri" pitchFamily="34" charset="0"/>
              </a:rPr>
              <a:t>         C) Printer                                                                                             D) Keyboard</a:t>
            </a:r>
          </a:p>
          <a:p>
            <a:pPr fontAlgn="ctr">
              <a:defRPr/>
            </a:pPr>
            <a:r>
              <a:rPr lang="en-IN" dirty="0">
                <a:latin typeface="Calibri" pitchFamily="34" charset="0"/>
              </a:rPr>
              <a:t>Q5. </a:t>
            </a:r>
            <a:r>
              <a:rPr lang="en-US" dirty="0">
                <a:latin typeface="Calibri" pitchFamily="34" charset="0"/>
              </a:rPr>
              <a:t>ENIAC Computer belongs to __________.</a:t>
            </a:r>
          </a:p>
          <a:p>
            <a:pPr fontAlgn="ctr">
              <a:defRPr/>
            </a:pPr>
            <a:r>
              <a:rPr lang="en-US" dirty="0">
                <a:latin typeface="Calibri" pitchFamily="34" charset="0"/>
              </a:rPr>
              <a:t>          A) First Generation                                                           B) Second Generation</a:t>
            </a:r>
          </a:p>
          <a:p>
            <a:pPr fontAlgn="ctr">
              <a:defRPr/>
            </a:pPr>
            <a:r>
              <a:rPr lang="en-US" dirty="0">
                <a:latin typeface="Calibri" pitchFamily="34" charset="0"/>
              </a:rPr>
              <a:t>          C) Third Generation                                                         D) Fourth Generation</a:t>
            </a:r>
          </a:p>
          <a:p>
            <a:pPr>
              <a:defRPr/>
            </a:pPr>
            <a:endParaRPr lang="en-US" dirty="0">
              <a:latin typeface="Calibri" pitchFamily="34" charset="0"/>
            </a:endParaRPr>
          </a:p>
          <a:p>
            <a:pPr>
              <a:defRPr/>
            </a:pPr>
            <a:endParaRPr lang="en-US" dirty="0">
              <a:latin typeface="Calibri" pitchFamily="34" charset="0"/>
            </a:endParaRPr>
          </a:p>
          <a:p>
            <a:pPr>
              <a:defRPr/>
            </a:pPr>
            <a:endParaRPr lang="en-US" dirty="0">
              <a:latin typeface="Calibri" pitchFamily="34" charset="0"/>
            </a:endParaRPr>
          </a:p>
          <a:p>
            <a:pPr>
              <a:defRPr/>
            </a:pPr>
            <a:endParaRPr lang="en-US" dirty="0">
              <a:latin typeface="Calibri" pitchFamily="34" charset="0"/>
            </a:endParaRPr>
          </a:p>
          <a:p>
            <a:pPr>
              <a:defRPr/>
            </a:pPr>
            <a:endParaRPr lang="en-US" dirty="0">
              <a:latin typeface="Calibri" pitchFamily="34" charset="0"/>
            </a:endParaRPr>
          </a:p>
        </p:txBody>
      </p:sp>
    </p:spTree>
  </p:cSld>
  <p:clrMapOvr>
    <a:masterClrMapping/>
  </p:clrMapOvr>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TextBox 4"/>
          <p:cNvSpPr txBox="1">
            <a:spLocks noChangeArrowheads="1"/>
          </p:cNvSpPr>
          <p:nvPr/>
        </p:nvSpPr>
        <p:spPr bwMode="auto">
          <a:xfrm>
            <a:off x="334434" y="1125538"/>
            <a:ext cx="11425767" cy="5630862"/>
          </a:xfrm>
          <a:prstGeom prst="rect">
            <a:avLst/>
          </a:prstGeom>
          <a:noFill/>
          <a:ln w="9525">
            <a:noFill/>
            <a:miter lim="800000"/>
            <a:headEnd/>
            <a:tailEnd/>
          </a:ln>
        </p:spPr>
        <p:txBody>
          <a:bodyPr>
            <a:spAutoFit/>
          </a:bodyPr>
          <a:lstStyle/>
          <a:p>
            <a:pPr fontAlgn="ctr"/>
            <a:r>
              <a:rPr lang="en-IN">
                <a:latin typeface="Calibri" pitchFamily="34" charset="0"/>
              </a:rPr>
              <a:t>Q6. </a:t>
            </a:r>
            <a:r>
              <a:rPr lang="en-US">
                <a:latin typeface="Calibri" pitchFamily="34" charset="0"/>
              </a:rPr>
              <a:t>  __________ is used as a programming language in first generation computers?</a:t>
            </a:r>
          </a:p>
          <a:p>
            <a:pPr fontAlgn="ctr"/>
            <a:r>
              <a:rPr lang="en-US">
                <a:latin typeface="Calibri" pitchFamily="34" charset="0"/>
              </a:rPr>
              <a:t>            A) FORTRAN    B) COBOL     C) BASIC      D) Machine Language</a:t>
            </a:r>
          </a:p>
          <a:p>
            <a:pPr fontAlgn="ctr"/>
            <a:endParaRPr lang="en-US">
              <a:latin typeface="Calibri" pitchFamily="34" charset="0"/>
            </a:endParaRPr>
          </a:p>
          <a:p>
            <a:pPr fontAlgn="ctr"/>
            <a:r>
              <a:rPr lang="en-IN">
                <a:latin typeface="Calibri" pitchFamily="34" charset="0"/>
              </a:rPr>
              <a:t>Q7. F</a:t>
            </a:r>
            <a:r>
              <a:rPr lang="en-US">
                <a:latin typeface="Calibri" pitchFamily="34" charset="0"/>
              </a:rPr>
              <a:t>ORTRAN stands for __________.</a:t>
            </a:r>
          </a:p>
          <a:p>
            <a:pPr fontAlgn="ctr"/>
            <a:r>
              <a:rPr lang="en-US">
                <a:latin typeface="Calibri" pitchFamily="34" charset="0"/>
              </a:rPr>
              <a:t>           A) For Translation                                         B) Format Transformation  </a:t>
            </a:r>
          </a:p>
          <a:p>
            <a:pPr fontAlgn="ctr"/>
            <a:r>
              <a:rPr lang="en-US">
                <a:latin typeface="Calibri" pitchFamily="34" charset="0"/>
              </a:rPr>
              <a:t>           C) Fork Transformation                                D) Formula Translation</a:t>
            </a:r>
          </a:p>
          <a:p>
            <a:r>
              <a:rPr lang="en-IN">
                <a:latin typeface="Calibri" pitchFamily="34" charset="0"/>
              </a:rPr>
              <a:t>Q8. </a:t>
            </a:r>
            <a:r>
              <a:rPr lang="en-US">
                <a:latin typeface="Calibri" pitchFamily="34" charset="0"/>
              </a:rPr>
              <a:t>Batch processing was mainly used in this generation.</a:t>
            </a:r>
            <a:br>
              <a:rPr lang="en-US">
                <a:latin typeface="Calibri" pitchFamily="34" charset="0"/>
              </a:rPr>
            </a:br>
            <a:r>
              <a:rPr lang="en-US">
                <a:latin typeface="Calibri" pitchFamily="34" charset="0"/>
              </a:rPr>
              <a:t>          A) 1</a:t>
            </a:r>
            <a:r>
              <a:rPr lang="en-US" baseline="30000">
                <a:latin typeface="Calibri" pitchFamily="34" charset="0"/>
              </a:rPr>
              <a:t>st</a:t>
            </a:r>
            <a:r>
              <a:rPr lang="en-US">
                <a:latin typeface="Calibri" pitchFamily="34" charset="0"/>
              </a:rPr>
              <a:t>              B) 2</a:t>
            </a:r>
            <a:r>
              <a:rPr lang="en-US" baseline="30000">
                <a:latin typeface="Calibri" pitchFamily="34" charset="0"/>
              </a:rPr>
              <a:t>nd</a:t>
            </a:r>
            <a:r>
              <a:rPr lang="en-US">
                <a:latin typeface="Calibri" pitchFamily="34" charset="0"/>
              </a:rPr>
              <a:t>                         C) 3</a:t>
            </a:r>
            <a:r>
              <a:rPr lang="en-US" baseline="30000">
                <a:latin typeface="Calibri" pitchFamily="34" charset="0"/>
              </a:rPr>
              <a:t>rd</a:t>
            </a:r>
            <a:r>
              <a:rPr lang="en-US">
                <a:latin typeface="Calibri" pitchFamily="34" charset="0"/>
              </a:rPr>
              <a:t>                   D) 4</a:t>
            </a:r>
            <a:r>
              <a:rPr lang="en-US" baseline="30000">
                <a:latin typeface="Calibri" pitchFamily="34" charset="0"/>
              </a:rPr>
              <a:t>th</a:t>
            </a:r>
            <a:endParaRPr lang="en-US">
              <a:latin typeface="Calibri" pitchFamily="34" charset="0"/>
            </a:endParaRPr>
          </a:p>
          <a:p>
            <a:r>
              <a:rPr lang="en-IN">
                <a:latin typeface="Calibri" pitchFamily="34" charset="0"/>
              </a:rPr>
              <a:t>Q9. </a:t>
            </a:r>
            <a:r>
              <a:rPr lang="en-US">
                <a:latin typeface="Calibri" pitchFamily="34" charset="0"/>
              </a:rPr>
              <a:t>The period of ________ generation was 1952-1964.</a:t>
            </a:r>
            <a:br>
              <a:rPr lang="en-US">
                <a:latin typeface="Calibri" pitchFamily="34" charset="0"/>
              </a:rPr>
            </a:br>
            <a:r>
              <a:rPr lang="en-US">
                <a:latin typeface="Calibri" pitchFamily="34" charset="0"/>
              </a:rPr>
              <a:t>         A) 1</a:t>
            </a:r>
            <a:r>
              <a:rPr lang="en-US" baseline="30000">
                <a:latin typeface="Calibri" pitchFamily="34" charset="0"/>
              </a:rPr>
              <a:t>st</a:t>
            </a:r>
            <a:r>
              <a:rPr lang="en-US">
                <a:latin typeface="Calibri" pitchFamily="34" charset="0"/>
              </a:rPr>
              <a:t>         B) 2</a:t>
            </a:r>
            <a:r>
              <a:rPr lang="en-US" baseline="30000">
                <a:latin typeface="Calibri" pitchFamily="34" charset="0"/>
              </a:rPr>
              <a:t>nd</a:t>
            </a:r>
            <a:r>
              <a:rPr lang="en-US">
                <a:latin typeface="Calibri" pitchFamily="34" charset="0"/>
              </a:rPr>
              <a:t>           C) 5</a:t>
            </a:r>
            <a:r>
              <a:rPr lang="en-US" baseline="30000">
                <a:latin typeface="Calibri" pitchFamily="34" charset="0"/>
              </a:rPr>
              <a:t>th</a:t>
            </a:r>
            <a:r>
              <a:rPr lang="en-US">
                <a:latin typeface="Calibri" pitchFamily="34" charset="0"/>
              </a:rPr>
              <a:t>    D) 4</a:t>
            </a:r>
            <a:r>
              <a:rPr lang="en-US" baseline="30000">
                <a:latin typeface="Calibri" pitchFamily="34" charset="0"/>
              </a:rPr>
              <a:t>th</a:t>
            </a:r>
            <a:r>
              <a:rPr lang="en-US">
                <a:latin typeface="Calibri" pitchFamily="34" charset="0"/>
              </a:rPr>
              <a:t> </a:t>
            </a:r>
          </a:p>
          <a:p>
            <a:r>
              <a:rPr lang="en-US">
                <a:latin typeface="Calibri" pitchFamily="34" charset="0"/>
              </a:rPr>
              <a:t> </a:t>
            </a:r>
            <a:r>
              <a:rPr lang="en-IN">
                <a:latin typeface="Calibri" pitchFamily="34" charset="0"/>
              </a:rPr>
              <a:t>Q10. </a:t>
            </a:r>
            <a:r>
              <a:rPr lang="en-US">
                <a:latin typeface="Calibri" pitchFamily="34" charset="0"/>
              </a:rPr>
              <a:t>______________ leads to concurrency.</a:t>
            </a:r>
            <a:br>
              <a:rPr lang="en-US">
                <a:latin typeface="Calibri" pitchFamily="34" charset="0"/>
              </a:rPr>
            </a:br>
            <a:r>
              <a:rPr lang="en-US">
                <a:latin typeface="Calibri" pitchFamily="34" charset="0"/>
              </a:rPr>
              <a:t>A) Serialization</a:t>
            </a:r>
            <a:br>
              <a:rPr lang="en-US">
                <a:latin typeface="Calibri" pitchFamily="34" charset="0"/>
              </a:rPr>
            </a:br>
            <a:r>
              <a:rPr lang="en-US">
                <a:latin typeface="Calibri" pitchFamily="34" charset="0"/>
              </a:rPr>
              <a:t>B) Parallelism</a:t>
            </a:r>
            <a:br>
              <a:rPr lang="en-US">
                <a:latin typeface="Calibri" pitchFamily="34" charset="0"/>
              </a:rPr>
            </a:br>
            <a:r>
              <a:rPr lang="en-US">
                <a:latin typeface="Calibri" pitchFamily="34" charset="0"/>
              </a:rPr>
              <a:t>C) Serial processing</a:t>
            </a:r>
            <a:br>
              <a:rPr lang="en-US">
                <a:latin typeface="Calibri" pitchFamily="34" charset="0"/>
              </a:rPr>
            </a:br>
            <a:r>
              <a:rPr lang="en-US">
                <a:latin typeface="Calibri" pitchFamily="34" charset="0"/>
              </a:rPr>
              <a:t>D) Distribution</a:t>
            </a:r>
          </a:p>
          <a:p>
            <a:endParaRPr lang="en-US">
              <a:latin typeface="Calibri" pitchFamily="34" charset="0"/>
            </a:endParaRPr>
          </a:p>
          <a:p>
            <a:endParaRPr lang="en-US">
              <a:latin typeface="Calibri" pitchFamily="34" charset="0"/>
            </a:endParaRPr>
          </a:p>
          <a:p>
            <a:endParaRPr lang="en-US">
              <a:latin typeface="Calibri" pitchFamily="34" charset="0"/>
            </a:endParaRPr>
          </a:p>
          <a:p>
            <a:endParaRPr lang="en-US">
              <a:latin typeface="Calibri" pitchFamily="34" charset="0"/>
            </a:endParaRPr>
          </a:p>
          <a:p>
            <a:endParaRPr lang="en-US">
              <a:latin typeface="Calibri" pitchFamily="34" charset="0"/>
            </a:endParaRPr>
          </a:p>
        </p:txBody>
      </p:sp>
    </p:spTree>
  </p:cSld>
  <p:clrMapOvr>
    <a:masterClrMapping/>
  </p:clrMapOvr>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IN"/>
              <a:t>Lets’ explore more…</a:t>
            </a:r>
            <a:endParaRPr/>
          </a:p>
        </p:txBody>
      </p:sp>
      <p:sp>
        <p:nvSpPr>
          <p:cNvPr id="4" name="TextBox 3"/>
          <p:cNvSpPr txBox="1"/>
          <p:nvPr/>
        </p:nvSpPr>
        <p:spPr>
          <a:xfrm>
            <a:off x="7152218" y="4365626"/>
            <a:ext cx="4415367" cy="923330"/>
          </a:xfrm>
          <a:prstGeom prst="rect">
            <a:avLst/>
          </a:prstGeom>
          <a:noFill/>
        </p:spPr>
        <p:txBody>
          <a:bodyPr>
            <a:spAutoFit/>
          </a:bodyPr>
          <a:lstStyle/>
          <a:p>
            <a:pPr marL="342900" indent="-342900">
              <a:buFont typeface="Wingdings" pitchFamily="2" charset="2"/>
              <a:buChar char="§"/>
              <a:defRPr/>
            </a:pPr>
            <a:r>
              <a:rPr lang="en-IN" dirty="0">
                <a:latin typeface="+mn-lt"/>
              </a:rPr>
              <a:t>Students to be divided in groups of 3. </a:t>
            </a:r>
          </a:p>
          <a:p>
            <a:pPr marL="342900" indent="-342900">
              <a:buFont typeface="Wingdings" pitchFamily="2" charset="2"/>
              <a:buChar char="§"/>
              <a:defRPr/>
            </a:pPr>
            <a:r>
              <a:rPr lang="en-IN" dirty="0">
                <a:latin typeface="+mn-lt"/>
              </a:rPr>
              <a:t>Have to present topic allotted. </a:t>
            </a:r>
          </a:p>
          <a:p>
            <a:pPr marL="342900" indent="-342900">
              <a:buFont typeface="Wingdings" pitchFamily="2" charset="2"/>
              <a:buChar char="§"/>
              <a:defRPr/>
            </a:pPr>
            <a:r>
              <a:rPr lang="en-IN" dirty="0">
                <a:latin typeface="+mn-lt"/>
              </a:rPr>
              <a:t>Time to prepare: 30 minutes</a:t>
            </a:r>
            <a:endParaRPr lang="en-US" dirty="0">
              <a:latin typeface="+mn-lt"/>
            </a:endParaRPr>
          </a:p>
        </p:txBody>
      </p:sp>
    </p:spTree>
  </p:cSld>
  <p:clrMapOvr>
    <a:masterClrMapping/>
  </p:clrMapOvr>
  <p:transition spd="slow">
    <p:push dir="u"/>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IN"/>
              <a:t>How Computer Works?</a:t>
            </a:r>
            <a:endParaRPr/>
          </a:p>
        </p:txBody>
      </p:sp>
    </p:spTree>
  </p:cSld>
  <p:clrMapOvr>
    <a:masterClrMapping/>
  </p:clrMapOvr>
  <p:transition spd="slow">
    <p:push dir="u"/>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704156"/>
          </a:xfrm>
        </p:spPr>
        <p:txBody>
          <a:bodyPr>
            <a:normAutofit/>
          </a:bodyPr>
          <a:lstStyle/>
          <a:p>
            <a:pPr algn="ctr">
              <a:defRPr/>
            </a:pPr>
            <a:r>
              <a:rPr lang="en-IN" sz="3200" b="1" dirty="0" smtClean="0">
                <a:effectLst>
                  <a:outerShdw blurRad="38100" dist="38100" dir="2700000" algn="tl">
                    <a:srgbClr val="000000">
                      <a:alpha val="43137"/>
                    </a:srgbClr>
                  </a:outerShdw>
                </a:effectLst>
              </a:rPr>
              <a:t>Presentation Topics</a:t>
            </a:r>
            <a:endParaRPr lang="en-US" sz="3200" b="1" dirty="0">
              <a:effectLst>
                <a:outerShdw blurRad="38100" dist="38100" dir="2700000" algn="tl">
                  <a:srgbClr val="000000">
                    <a:alpha val="43137"/>
                  </a:srgbClr>
                </a:outerShdw>
              </a:effectLst>
            </a:endParaRPr>
          </a:p>
        </p:txBody>
      </p:sp>
      <p:sp>
        <p:nvSpPr>
          <p:cNvPr id="3" name="Content Placeholder 2"/>
          <p:cNvSpPr>
            <a:spLocks noGrp="1"/>
          </p:cNvSpPr>
          <p:nvPr>
            <p:ph idx="1"/>
          </p:nvPr>
        </p:nvSpPr>
        <p:spPr>
          <a:xfrm>
            <a:off x="609600" y="1159099"/>
            <a:ext cx="10972800" cy="4967064"/>
          </a:xfrm>
        </p:spPr>
        <p:txBody>
          <a:bodyPr/>
          <a:lstStyle/>
          <a:p>
            <a:pPr marL="514350" indent="-514350">
              <a:buFont typeface="+mj-lt"/>
              <a:buAutoNum type="arabicPeriod"/>
              <a:defRPr/>
            </a:pPr>
            <a:r>
              <a:rPr lang="en-IN" sz="2400" b="1" dirty="0" smtClean="0"/>
              <a:t>Printers and Plotters</a:t>
            </a:r>
            <a:r>
              <a:rPr lang="en-IN" sz="2400" dirty="0" smtClean="0"/>
              <a:t>- their working, how they are different</a:t>
            </a:r>
          </a:p>
          <a:p>
            <a:pPr marL="514350" indent="-514350">
              <a:buFont typeface="+mj-lt"/>
              <a:buAutoNum type="arabicPeriod"/>
              <a:defRPr/>
            </a:pPr>
            <a:r>
              <a:rPr lang="en-IN" sz="2400" dirty="0" smtClean="0"/>
              <a:t>Applications of computers in Military </a:t>
            </a:r>
          </a:p>
          <a:p>
            <a:pPr marL="514350" indent="-514350">
              <a:buFont typeface="+mj-lt"/>
              <a:buAutoNum type="arabicPeriod"/>
              <a:defRPr/>
            </a:pPr>
            <a:r>
              <a:rPr lang="en-IN" sz="2400" dirty="0" smtClean="0"/>
              <a:t>Applications of computers in Manufacturing Industry.</a:t>
            </a:r>
          </a:p>
          <a:p>
            <a:pPr marL="514350" indent="-514350">
              <a:buFont typeface="+mj-lt"/>
              <a:buAutoNum type="arabicPeriod"/>
              <a:defRPr/>
            </a:pPr>
            <a:r>
              <a:rPr lang="en-IN" sz="2400" b="1" dirty="0" smtClean="0"/>
              <a:t>Light pen-</a:t>
            </a:r>
            <a:r>
              <a:rPr lang="en-IN" sz="2400" dirty="0" smtClean="0"/>
              <a:t> working, usage in different areas</a:t>
            </a:r>
          </a:p>
          <a:p>
            <a:pPr marL="514350" indent="-514350">
              <a:buFont typeface="+mj-lt"/>
              <a:buAutoNum type="arabicPeriod"/>
              <a:defRPr/>
            </a:pPr>
            <a:r>
              <a:rPr lang="en-IN" sz="2400" b="1" dirty="0" smtClean="0"/>
              <a:t>Optical Character Reader- </a:t>
            </a:r>
            <a:r>
              <a:rPr lang="en-IN" sz="2400" dirty="0" smtClean="0"/>
              <a:t>working, usage in different areas</a:t>
            </a:r>
          </a:p>
          <a:p>
            <a:pPr marL="514350" indent="-514350">
              <a:buFont typeface="+mj-lt"/>
              <a:buAutoNum type="arabicPeriod"/>
              <a:defRPr/>
            </a:pPr>
            <a:r>
              <a:rPr lang="en-IN" sz="2400" dirty="0" smtClean="0"/>
              <a:t>Journey of supercomputers and its current usage</a:t>
            </a:r>
          </a:p>
          <a:p>
            <a:pPr marL="514350" indent="-514350">
              <a:buFont typeface="+mj-lt"/>
              <a:buAutoNum type="arabicPeriod"/>
              <a:defRPr/>
            </a:pPr>
            <a:r>
              <a:rPr lang="en-IN" sz="2400" dirty="0" smtClean="0"/>
              <a:t>Journey of mobile devices with recent developments</a:t>
            </a:r>
          </a:p>
          <a:p>
            <a:pPr marL="514350" indent="-514350">
              <a:buFont typeface="+mj-lt"/>
              <a:buAutoNum type="arabicPeriod"/>
              <a:defRPr/>
            </a:pPr>
            <a:r>
              <a:rPr lang="en-IN" sz="2400" dirty="0" smtClean="0"/>
              <a:t>How computer starts and loads operating system?</a:t>
            </a:r>
          </a:p>
          <a:p>
            <a:pPr marL="514350" indent="-514350">
              <a:buFont typeface="Arial" charset="0"/>
              <a:buNone/>
              <a:defRPr/>
            </a:pPr>
            <a:endParaRPr lang="en-IN" sz="2400" dirty="0" smtClean="0"/>
          </a:p>
          <a:p>
            <a:pPr marL="514350" indent="-514350">
              <a:buFont typeface="Arial" charset="0"/>
              <a:buNone/>
              <a:defRPr/>
            </a:pPr>
            <a:endParaRPr lang="en-IN" sz="2400" b="1" dirty="0" smtClean="0"/>
          </a:p>
          <a:p>
            <a:pPr marL="514350" indent="-514350">
              <a:buFont typeface="+mj-lt"/>
              <a:buAutoNum type="arabicPeriod"/>
              <a:defRPr/>
            </a:pPr>
            <a:endParaRPr lang="en-US" sz="2400" dirty="0"/>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IN"/>
              <a:t>Thank You</a:t>
            </a:r>
            <a:endParaRPr/>
          </a:p>
        </p:txBody>
      </p:sp>
    </p:spTree>
  </p:cSld>
  <p:clrMapOvr>
    <a:masterClrMapping/>
  </p:clrMapOvr>
  <p:transition spd="slow">
    <p:push dir="u"/>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Straight Connector 9"/>
          <p:cNvCxnSpPr/>
          <p:nvPr/>
        </p:nvCxnSpPr>
        <p:spPr>
          <a:xfrm>
            <a:off x="2738967" y="3311525"/>
            <a:ext cx="7010400" cy="1588"/>
          </a:xfrm>
          <a:prstGeom prst="line">
            <a:avLst/>
          </a:prstGeom>
          <a:ln w="47625">
            <a:solidFill>
              <a:srgbClr val="E4E4E4"/>
            </a:solidFill>
          </a:ln>
          <a:effectLst/>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1582400" y="5284789"/>
            <a:ext cx="609600" cy="9683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dirty="0">
                <a:solidFill>
                  <a:srgbClr val="FF6600"/>
                </a:solidFill>
              </a:rPr>
              <a:t>           </a:t>
            </a:r>
          </a:p>
        </p:txBody>
      </p:sp>
      <p:grpSp>
        <p:nvGrpSpPr>
          <p:cNvPr id="2" name="Group 25"/>
          <p:cNvGrpSpPr>
            <a:grpSpLocks/>
          </p:cNvGrpSpPr>
          <p:nvPr/>
        </p:nvGrpSpPr>
        <p:grpSpPr bwMode="auto">
          <a:xfrm>
            <a:off x="116417" y="1871664"/>
            <a:ext cx="2743200" cy="2708275"/>
            <a:chOff x="762000" y="1557456"/>
            <a:chExt cx="2057400" cy="2708434"/>
          </a:xfrm>
        </p:grpSpPr>
        <p:sp>
          <p:nvSpPr>
            <p:cNvPr id="6" name="Oval 5"/>
            <p:cNvSpPr/>
            <p:nvPr/>
          </p:nvSpPr>
          <p:spPr>
            <a:xfrm>
              <a:off x="762000" y="1946209"/>
              <a:ext cx="2057400" cy="2057400"/>
            </a:xfrm>
            <a:prstGeom prst="ellipse">
              <a:avLst/>
            </a:prstGeom>
            <a:gradFill flip="none" rotWithShape="1">
              <a:gsLst>
                <a:gs pos="0">
                  <a:srgbClr val="F39C29"/>
                </a:gs>
                <a:gs pos="50000">
                  <a:srgbClr val="F7931D"/>
                </a:gs>
                <a:gs pos="100000">
                  <a:srgbClr val="FF6600"/>
                </a:gs>
              </a:gsLst>
              <a:path path="circle">
                <a:fillToRect l="50000" t="50000" r="50000" b="50000"/>
              </a:path>
              <a:tileRect/>
            </a:gradFill>
            <a:ln w="82550">
              <a:noFill/>
            </a:ln>
            <a:effectLst>
              <a:outerShdw blurRad="152400" dist="165100" dir="5400000" sx="90000" sy="-19000"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dirty="0"/>
                <a:t>             </a:t>
              </a:r>
            </a:p>
          </p:txBody>
        </p:sp>
        <p:sp>
          <p:nvSpPr>
            <p:cNvPr id="14" name="TextBox 13"/>
            <p:cNvSpPr txBox="1"/>
            <p:nvPr/>
          </p:nvSpPr>
          <p:spPr>
            <a:xfrm>
              <a:off x="1121392" y="1557456"/>
              <a:ext cx="1219200" cy="2708434"/>
            </a:xfrm>
            <a:prstGeom prst="rect">
              <a:avLst/>
            </a:prstGeom>
            <a:noFill/>
          </p:spPr>
          <p:txBody>
            <a:bodyPr>
              <a:spAutoFit/>
            </a:bodyPr>
            <a:lstStyle/>
            <a:p>
              <a:pPr fontAlgn="auto">
                <a:spcBef>
                  <a:spcPts val="0"/>
                </a:spcBef>
                <a:spcAft>
                  <a:spcPts val="0"/>
                </a:spcAft>
                <a:defRPr/>
              </a:pPr>
              <a:r>
                <a:rPr lang="en-US" sz="17000" b="1" dirty="0">
                  <a:solidFill>
                    <a:srgbClr val="F26200">
                      <a:alpha val="40000"/>
                    </a:srgbClr>
                  </a:solidFill>
                  <a:latin typeface="+mj-lt"/>
                  <a:cs typeface="Arial" pitchFamily="34" charset="0"/>
                </a:rPr>
                <a:t>1</a:t>
              </a:r>
            </a:p>
          </p:txBody>
        </p:sp>
        <p:sp>
          <p:nvSpPr>
            <p:cNvPr id="13" name="TextBox 12"/>
            <p:cNvSpPr txBox="1"/>
            <p:nvPr/>
          </p:nvSpPr>
          <p:spPr>
            <a:xfrm>
              <a:off x="823912" y="2421107"/>
              <a:ext cx="1930400" cy="1152593"/>
            </a:xfrm>
            <a:prstGeom prst="rect">
              <a:avLst/>
            </a:prstGeom>
            <a:noFill/>
          </p:spPr>
          <p:txBody>
            <a:bodyPr>
              <a:normAutofit fontScale="92500" lnSpcReduction="10000"/>
            </a:bodyPr>
            <a:lstStyle/>
            <a:p>
              <a:pPr algn="ctr" fontAlgn="auto">
                <a:lnSpc>
                  <a:spcPct val="80000"/>
                </a:lnSpc>
                <a:spcBef>
                  <a:spcPts val="0"/>
                </a:spcBef>
                <a:spcAft>
                  <a:spcPts val="0"/>
                </a:spcAft>
                <a:defRPr/>
              </a:pPr>
              <a:r>
                <a:rPr lang="en-US" sz="2400" b="1" spc="60" dirty="0">
                  <a:solidFill>
                    <a:schemeClr val="bg1"/>
                  </a:solidFill>
                  <a:effectLst>
                    <a:outerShdw blurRad="50800" dist="25400" dir="5400000" algn="t" rotWithShape="0">
                      <a:prstClr val="black">
                        <a:alpha val="15000"/>
                      </a:prstClr>
                    </a:outerShdw>
                  </a:effectLst>
                  <a:latin typeface="+mn-lt"/>
                  <a:cs typeface="+mn-cs"/>
                </a:rPr>
                <a:t>Accept and gather data</a:t>
              </a:r>
            </a:p>
            <a:p>
              <a:pPr algn="ctr" fontAlgn="auto">
                <a:lnSpc>
                  <a:spcPct val="80000"/>
                </a:lnSpc>
                <a:spcBef>
                  <a:spcPts val="0"/>
                </a:spcBef>
                <a:spcAft>
                  <a:spcPts val="0"/>
                </a:spcAft>
                <a:defRPr/>
              </a:pPr>
              <a:endParaRPr lang="en-US" sz="2400" b="1" spc="60" dirty="0">
                <a:solidFill>
                  <a:schemeClr val="bg1"/>
                </a:solidFill>
                <a:effectLst>
                  <a:outerShdw blurRad="50800" dist="25400" dir="5400000" algn="t" rotWithShape="0">
                    <a:prstClr val="black">
                      <a:alpha val="15000"/>
                    </a:prstClr>
                  </a:outerShdw>
                </a:effectLst>
                <a:latin typeface="+mn-lt"/>
                <a:cs typeface="+mn-cs"/>
              </a:endParaRPr>
            </a:p>
            <a:p>
              <a:pPr algn="ctr" fontAlgn="auto">
                <a:lnSpc>
                  <a:spcPct val="80000"/>
                </a:lnSpc>
                <a:spcBef>
                  <a:spcPts val="0"/>
                </a:spcBef>
                <a:spcAft>
                  <a:spcPts val="0"/>
                </a:spcAft>
                <a:defRPr/>
              </a:pPr>
              <a:r>
                <a:rPr lang="en-US" sz="2400" b="1" spc="60" dirty="0">
                  <a:solidFill>
                    <a:schemeClr val="bg1"/>
                  </a:solidFill>
                  <a:effectLst>
                    <a:outerShdw blurRad="50800" dist="25400" dir="5400000" algn="t" rotWithShape="0">
                      <a:prstClr val="black">
                        <a:alpha val="15000"/>
                      </a:prstClr>
                    </a:outerShdw>
                  </a:effectLst>
                  <a:latin typeface="+mn-lt"/>
                  <a:cs typeface="+mn-cs"/>
                </a:rPr>
                <a:t> (INPUT)</a:t>
              </a:r>
              <a:endParaRPr lang="en-US" sz="2400" b="1" dirty="0">
                <a:solidFill>
                  <a:schemeClr val="bg1"/>
                </a:solidFill>
                <a:effectLst>
                  <a:outerShdw blurRad="50800" dist="25400" dir="5400000" algn="t" rotWithShape="0">
                    <a:prstClr val="black">
                      <a:alpha val="15000"/>
                    </a:prstClr>
                  </a:outerShdw>
                </a:effectLst>
                <a:latin typeface="+mn-lt"/>
                <a:cs typeface="+mn-cs"/>
              </a:endParaRPr>
            </a:p>
          </p:txBody>
        </p:sp>
      </p:grpSp>
      <p:grpSp>
        <p:nvGrpSpPr>
          <p:cNvPr id="3" name="Group 22"/>
          <p:cNvGrpSpPr>
            <a:grpSpLocks/>
          </p:cNvGrpSpPr>
          <p:nvPr/>
        </p:nvGrpSpPr>
        <p:grpSpPr bwMode="auto">
          <a:xfrm>
            <a:off x="3022600" y="1889126"/>
            <a:ext cx="2743200" cy="2708275"/>
            <a:chOff x="3543300" y="1591943"/>
            <a:chExt cx="2057400" cy="2708434"/>
          </a:xfrm>
        </p:grpSpPr>
        <p:sp>
          <p:nvSpPr>
            <p:cNvPr id="4" name="Oval 3"/>
            <p:cNvSpPr/>
            <p:nvPr/>
          </p:nvSpPr>
          <p:spPr>
            <a:xfrm>
              <a:off x="3543300" y="1946209"/>
              <a:ext cx="2057400" cy="2057400"/>
            </a:xfrm>
            <a:prstGeom prst="ellipse">
              <a:avLst/>
            </a:prstGeom>
            <a:gradFill>
              <a:gsLst>
                <a:gs pos="0">
                  <a:srgbClr val="00B0F0"/>
                </a:gs>
                <a:gs pos="50000">
                  <a:srgbClr val="399ECB"/>
                </a:gs>
                <a:gs pos="100000">
                  <a:srgbClr val="0077D0"/>
                </a:gs>
              </a:gsLst>
              <a:path path="circle">
                <a:fillToRect l="50000" t="50000" r="50000" b="50000"/>
              </a:path>
            </a:gradFill>
            <a:ln w="82550">
              <a:noFill/>
            </a:ln>
            <a:effectLst>
              <a:outerShdw blurRad="127000" dist="165100" dir="5400000" sx="90000" sy="-19000"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dirty="0"/>
                <a:t>             </a:t>
              </a:r>
            </a:p>
          </p:txBody>
        </p:sp>
        <p:sp>
          <p:nvSpPr>
            <p:cNvPr id="15" name="TextBox 14"/>
            <p:cNvSpPr txBox="1"/>
            <p:nvPr/>
          </p:nvSpPr>
          <p:spPr>
            <a:xfrm>
              <a:off x="3933968" y="1591943"/>
              <a:ext cx="1219200" cy="2708434"/>
            </a:xfrm>
            <a:prstGeom prst="rect">
              <a:avLst/>
            </a:prstGeom>
            <a:noFill/>
          </p:spPr>
          <p:txBody>
            <a:bodyPr>
              <a:spAutoFit/>
            </a:bodyPr>
            <a:lstStyle/>
            <a:p>
              <a:pPr fontAlgn="auto">
                <a:spcBef>
                  <a:spcPts val="0"/>
                </a:spcBef>
                <a:spcAft>
                  <a:spcPts val="0"/>
                </a:spcAft>
                <a:defRPr/>
              </a:pPr>
              <a:r>
                <a:rPr lang="en-US" sz="17000" b="1" dirty="0">
                  <a:solidFill>
                    <a:srgbClr val="2A7A9E">
                      <a:alpha val="40000"/>
                    </a:srgbClr>
                  </a:solidFill>
                  <a:latin typeface="+mj-lt"/>
                  <a:cs typeface="Arial" pitchFamily="34" charset="0"/>
                </a:rPr>
                <a:t>2</a:t>
              </a:r>
            </a:p>
          </p:txBody>
        </p:sp>
        <p:sp>
          <p:nvSpPr>
            <p:cNvPr id="16" name="TextBox 15"/>
            <p:cNvSpPr txBox="1"/>
            <p:nvPr/>
          </p:nvSpPr>
          <p:spPr>
            <a:xfrm>
              <a:off x="3578225" y="2420667"/>
              <a:ext cx="1930400" cy="1087502"/>
            </a:xfrm>
            <a:prstGeom prst="rect">
              <a:avLst/>
            </a:prstGeom>
            <a:noFill/>
          </p:spPr>
          <p:txBody>
            <a:bodyPr>
              <a:normAutofit fontScale="92500" lnSpcReduction="20000"/>
            </a:bodyPr>
            <a:lstStyle/>
            <a:p>
              <a:pPr algn="ctr" fontAlgn="auto">
                <a:lnSpc>
                  <a:spcPct val="80000"/>
                </a:lnSpc>
                <a:spcBef>
                  <a:spcPts val="0"/>
                </a:spcBef>
                <a:spcAft>
                  <a:spcPts val="0"/>
                </a:spcAft>
                <a:defRPr/>
              </a:pPr>
              <a:r>
                <a:rPr lang="en-US" sz="2300" b="1" spc="60" dirty="0">
                  <a:solidFill>
                    <a:schemeClr val="bg1"/>
                  </a:solidFill>
                  <a:effectLst>
                    <a:outerShdw blurRad="50800" dist="25400" dir="5400000" algn="t" rotWithShape="0">
                      <a:prstClr val="black">
                        <a:alpha val="15000"/>
                      </a:prstClr>
                    </a:outerShdw>
                  </a:effectLst>
                  <a:latin typeface="+mn-lt"/>
                  <a:cs typeface="+mn-cs"/>
                </a:rPr>
                <a:t>Process data to become information</a:t>
              </a:r>
            </a:p>
            <a:p>
              <a:pPr algn="ctr" fontAlgn="auto">
                <a:lnSpc>
                  <a:spcPct val="80000"/>
                </a:lnSpc>
                <a:spcBef>
                  <a:spcPts val="0"/>
                </a:spcBef>
                <a:spcAft>
                  <a:spcPts val="0"/>
                </a:spcAft>
                <a:defRPr/>
              </a:pPr>
              <a:endParaRPr lang="en-US" sz="2300" b="1" spc="60" dirty="0">
                <a:solidFill>
                  <a:schemeClr val="bg1"/>
                </a:solidFill>
                <a:effectLst>
                  <a:outerShdw blurRad="50800" dist="25400" dir="5400000" algn="t" rotWithShape="0">
                    <a:prstClr val="black">
                      <a:alpha val="15000"/>
                    </a:prstClr>
                  </a:outerShdw>
                </a:effectLst>
                <a:latin typeface="+mn-lt"/>
                <a:cs typeface="+mn-cs"/>
              </a:endParaRPr>
            </a:p>
            <a:p>
              <a:pPr algn="ctr" fontAlgn="auto">
                <a:lnSpc>
                  <a:spcPct val="80000"/>
                </a:lnSpc>
                <a:spcBef>
                  <a:spcPts val="0"/>
                </a:spcBef>
                <a:spcAft>
                  <a:spcPts val="0"/>
                </a:spcAft>
                <a:defRPr/>
              </a:pPr>
              <a:r>
                <a:rPr lang="en-US" sz="2300" b="1" spc="60" dirty="0">
                  <a:solidFill>
                    <a:schemeClr val="bg1"/>
                  </a:solidFill>
                  <a:effectLst>
                    <a:outerShdw blurRad="50800" dist="25400" dir="5400000" algn="t" rotWithShape="0">
                      <a:prstClr val="black">
                        <a:alpha val="15000"/>
                      </a:prstClr>
                    </a:outerShdw>
                  </a:effectLst>
                  <a:latin typeface="+mn-lt"/>
                  <a:cs typeface="+mn-cs"/>
                </a:rPr>
                <a:t> (PROCESSING)</a:t>
              </a:r>
              <a:endParaRPr lang="en-US" sz="2300" b="1" dirty="0">
                <a:solidFill>
                  <a:schemeClr val="bg1"/>
                </a:solidFill>
                <a:effectLst>
                  <a:outerShdw blurRad="50800" dist="25400" dir="5400000" algn="t" rotWithShape="0">
                    <a:prstClr val="black">
                      <a:alpha val="15000"/>
                    </a:prstClr>
                  </a:outerShdw>
                </a:effectLst>
                <a:latin typeface="+mn-lt"/>
                <a:cs typeface="+mn-cs"/>
              </a:endParaRPr>
            </a:p>
          </p:txBody>
        </p:sp>
        <p:sp>
          <p:nvSpPr>
            <p:cNvPr id="20" name="Oval 19"/>
            <p:cNvSpPr/>
            <p:nvPr/>
          </p:nvSpPr>
          <p:spPr>
            <a:xfrm>
              <a:off x="3742164" y="2053685"/>
              <a:ext cx="1583472" cy="1295400"/>
            </a:xfrm>
            <a:prstGeom prst="ellipse">
              <a:avLst/>
            </a:prstGeom>
            <a:gradFill flip="none" rotWithShape="1">
              <a:gsLst>
                <a:gs pos="63000">
                  <a:schemeClr val="bg1">
                    <a:alpha val="7000"/>
                  </a:schemeClr>
                </a:gs>
                <a:gs pos="72000">
                  <a:schemeClr val="bg1">
                    <a:alpha val="15000"/>
                  </a:schemeClr>
                </a:gs>
                <a:gs pos="91000">
                  <a:schemeClr val="bg1">
                    <a:alpha val="28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p>
          </p:txBody>
        </p:sp>
      </p:grpSp>
      <p:grpSp>
        <p:nvGrpSpPr>
          <p:cNvPr id="7" name="Group 23"/>
          <p:cNvGrpSpPr>
            <a:grpSpLocks/>
          </p:cNvGrpSpPr>
          <p:nvPr/>
        </p:nvGrpSpPr>
        <p:grpSpPr bwMode="auto">
          <a:xfrm>
            <a:off x="6214533" y="1903414"/>
            <a:ext cx="2743200" cy="2708275"/>
            <a:chOff x="6324600" y="1587511"/>
            <a:chExt cx="2057400" cy="2708434"/>
          </a:xfrm>
        </p:grpSpPr>
        <p:sp>
          <p:nvSpPr>
            <p:cNvPr id="5" name="Oval 4"/>
            <p:cNvSpPr/>
            <p:nvPr/>
          </p:nvSpPr>
          <p:spPr>
            <a:xfrm>
              <a:off x="6324600" y="1953643"/>
              <a:ext cx="2057400" cy="2057400"/>
            </a:xfrm>
            <a:prstGeom prst="ellipse">
              <a:avLst/>
            </a:prstGeom>
            <a:gradFill flip="none" rotWithShape="1">
              <a:gsLst>
                <a:gs pos="5000">
                  <a:srgbClr val="84D830"/>
                </a:gs>
                <a:gs pos="48000">
                  <a:srgbClr val="7BCF27"/>
                </a:gs>
                <a:gs pos="100000">
                  <a:srgbClr val="56901C"/>
                </a:gs>
              </a:gsLst>
              <a:path path="circle">
                <a:fillToRect l="50000" t="50000" r="50000" b="50000"/>
              </a:path>
              <a:tileRect/>
            </a:gradFill>
            <a:ln w="50800">
              <a:noFill/>
            </a:ln>
            <a:effectLst>
              <a:outerShdw blurRad="152400" dist="165100" dir="5400000" sx="90000" sy="-19000"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dirty="0"/>
                <a:t>             </a:t>
              </a:r>
            </a:p>
          </p:txBody>
        </p:sp>
        <p:sp>
          <p:nvSpPr>
            <p:cNvPr id="17" name="TextBox 16"/>
            <p:cNvSpPr txBox="1"/>
            <p:nvPr/>
          </p:nvSpPr>
          <p:spPr>
            <a:xfrm>
              <a:off x="6721604" y="1587511"/>
              <a:ext cx="1219200" cy="2708434"/>
            </a:xfrm>
            <a:prstGeom prst="rect">
              <a:avLst/>
            </a:prstGeom>
            <a:noFill/>
          </p:spPr>
          <p:txBody>
            <a:bodyPr>
              <a:spAutoFit/>
            </a:bodyPr>
            <a:lstStyle/>
            <a:p>
              <a:pPr fontAlgn="auto">
                <a:spcBef>
                  <a:spcPts val="0"/>
                </a:spcBef>
                <a:spcAft>
                  <a:spcPts val="0"/>
                </a:spcAft>
                <a:defRPr/>
              </a:pPr>
              <a:r>
                <a:rPr lang="en-US" sz="17000" b="1" dirty="0">
                  <a:solidFill>
                    <a:srgbClr val="65B131">
                      <a:alpha val="64000"/>
                    </a:srgbClr>
                  </a:solidFill>
                  <a:latin typeface="+mj-lt"/>
                  <a:cs typeface="Arial" pitchFamily="34" charset="0"/>
                </a:rPr>
                <a:t>3</a:t>
              </a:r>
            </a:p>
          </p:txBody>
        </p:sp>
        <p:sp>
          <p:nvSpPr>
            <p:cNvPr id="18" name="TextBox 17"/>
            <p:cNvSpPr txBox="1"/>
            <p:nvPr/>
          </p:nvSpPr>
          <p:spPr>
            <a:xfrm>
              <a:off x="6388100" y="2394008"/>
              <a:ext cx="1930400" cy="1085914"/>
            </a:xfrm>
            <a:prstGeom prst="rect">
              <a:avLst/>
            </a:prstGeom>
            <a:noFill/>
          </p:spPr>
          <p:txBody>
            <a:bodyPr>
              <a:normAutofit fontScale="92500" lnSpcReduction="10000"/>
            </a:bodyPr>
            <a:lstStyle/>
            <a:p>
              <a:pPr algn="ctr" fontAlgn="auto">
                <a:lnSpc>
                  <a:spcPct val="80000"/>
                </a:lnSpc>
                <a:spcBef>
                  <a:spcPts val="0"/>
                </a:spcBef>
                <a:spcAft>
                  <a:spcPts val="0"/>
                </a:spcAft>
                <a:defRPr/>
              </a:pPr>
              <a:r>
                <a:rPr lang="en-US" sz="2300" b="1" spc="60" dirty="0">
                  <a:solidFill>
                    <a:schemeClr val="bg1"/>
                  </a:solidFill>
                  <a:effectLst>
                    <a:outerShdw blurRad="50800" dist="25400" dir="5400000" algn="t" rotWithShape="0">
                      <a:prstClr val="black">
                        <a:alpha val="15000"/>
                      </a:prstClr>
                    </a:outerShdw>
                  </a:effectLst>
                  <a:latin typeface="+mn-lt"/>
                  <a:cs typeface="+mn-cs"/>
                </a:rPr>
                <a:t>Stores data and information</a:t>
              </a:r>
            </a:p>
            <a:p>
              <a:pPr algn="ctr" fontAlgn="auto">
                <a:lnSpc>
                  <a:spcPct val="80000"/>
                </a:lnSpc>
                <a:spcBef>
                  <a:spcPts val="0"/>
                </a:spcBef>
                <a:spcAft>
                  <a:spcPts val="0"/>
                </a:spcAft>
                <a:defRPr/>
              </a:pPr>
              <a:r>
                <a:rPr lang="en-US" sz="2300" b="1" spc="60" dirty="0">
                  <a:solidFill>
                    <a:schemeClr val="bg1"/>
                  </a:solidFill>
                  <a:effectLst>
                    <a:outerShdw blurRad="50800" dist="25400" dir="5400000" algn="t" rotWithShape="0">
                      <a:prstClr val="black">
                        <a:alpha val="15000"/>
                      </a:prstClr>
                    </a:outerShdw>
                  </a:effectLst>
                  <a:latin typeface="+mn-lt"/>
                  <a:cs typeface="+mn-cs"/>
                </a:rPr>
                <a:t> </a:t>
              </a:r>
            </a:p>
            <a:p>
              <a:pPr algn="ctr" fontAlgn="auto">
                <a:lnSpc>
                  <a:spcPct val="80000"/>
                </a:lnSpc>
                <a:spcBef>
                  <a:spcPts val="0"/>
                </a:spcBef>
                <a:spcAft>
                  <a:spcPts val="0"/>
                </a:spcAft>
                <a:defRPr/>
              </a:pPr>
              <a:r>
                <a:rPr lang="en-US" sz="2300" b="1" spc="60" dirty="0">
                  <a:solidFill>
                    <a:schemeClr val="bg1"/>
                  </a:solidFill>
                  <a:effectLst>
                    <a:outerShdw blurRad="50800" dist="25400" dir="5400000" algn="t" rotWithShape="0">
                      <a:prstClr val="black">
                        <a:alpha val="15000"/>
                      </a:prstClr>
                    </a:outerShdw>
                  </a:effectLst>
                  <a:latin typeface="+mn-lt"/>
                  <a:cs typeface="+mn-cs"/>
                </a:rPr>
                <a:t>(STORE)</a:t>
              </a:r>
              <a:endParaRPr lang="en-US" sz="2300" b="1" dirty="0">
                <a:solidFill>
                  <a:schemeClr val="bg1"/>
                </a:solidFill>
                <a:effectLst>
                  <a:outerShdw blurRad="50800" dist="25400" dir="5400000" algn="t" rotWithShape="0">
                    <a:prstClr val="black">
                      <a:alpha val="15000"/>
                    </a:prstClr>
                  </a:outerShdw>
                </a:effectLst>
                <a:latin typeface="+mn-lt"/>
                <a:cs typeface="+mn-cs"/>
              </a:endParaRPr>
            </a:p>
          </p:txBody>
        </p:sp>
      </p:grpSp>
      <p:pic>
        <p:nvPicPr>
          <p:cNvPr id="23559" name="Picture 2" descr="Image result for thinks"/>
          <p:cNvPicPr>
            <a:picLocks noChangeAspect="1" noChangeArrowheads="1"/>
          </p:cNvPicPr>
          <p:nvPr/>
        </p:nvPicPr>
        <p:blipFill>
          <a:blip r:embed="rId4" cstate="print"/>
          <a:srcRect/>
          <a:stretch>
            <a:fillRect/>
          </a:stretch>
        </p:blipFill>
        <p:spPr bwMode="auto">
          <a:xfrm>
            <a:off x="8337551" y="361950"/>
            <a:ext cx="2154767" cy="1454150"/>
          </a:xfrm>
          <a:prstGeom prst="rect">
            <a:avLst/>
          </a:prstGeom>
          <a:noFill/>
          <a:ln w="9525">
            <a:noFill/>
            <a:miter lim="800000"/>
            <a:headEnd/>
            <a:tailEnd/>
          </a:ln>
        </p:spPr>
      </p:pic>
      <p:grpSp>
        <p:nvGrpSpPr>
          <p:cNvPr id="8" name="Group 24"/>
          <p:cNvGrpSpPr>
            <a:grpSpLocks/>
          </p:cNvGrpSpPr>
          <p:nvPr/>
        </p:nvGrpSpPr>
        <p:grpSpPr bwMode="auto">
          <a:xfrm>
            <a:off x="9332384" y="1889126"/>
            <a:ext cx="2743200" cy="2708275"/>
            <a:chOff x="6324600" y="1587511"/>
            <a:chExt cx="2057400" cy="2708434"/>
          </a:xfrm>
        </p:grpSpPr>
        <p:sp>
          <p:nvSpPr>
            <p:cNvPr id="27" name="Oval 26"/>
            <p:cNvSpPr/>
            <p:nvPr/>
          </p:nvSpPr>
          <p:spPr>
            <a:xfrm>
              <a:off x="6324600" y="1954246"/>
              <a:ext cx="2057400" cy="2057521"/>
            </a:xfrm>
            <a:prstGeom prst="ellipse">
              <a:avLst/>
            </a:prstGeom>
            <a:solidFill>
              <a:schemeClr val="accent1">
                <a:lumMod val="60000"/>
                <a:lumOff val="40000"/>
              </a:schemeClr>
            </a:solidFill>
            <a:ln w="50800">
              <a:noFill/>
            </a:ln>
            <a:effectLst>
              <a:outerShdw blurRad="152400" dist="165100" dir="5400000" sx="90000" sy="-19000"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dirty="0"/>
                <a:t>             </a:t>
              </a:r>
            </a:p>
          </p:txBody>
        </p:sp>
        <p:sp>
          <p:nvSpPr>
            <p:cNvPr id="28" name="TextBox 27"/>
            <p:cNvSpPr txBox="1"/>
            <p:nvPr/>
          </p:nvSpPr>
          <p:spPr>
            <a:xfrm>
              <a:off x="6721604" y="1587511"/>
              <a:ext cx="1219200" cy="2708434"/>
            </a:xfrm>
            <a:prstGeom prst="rect">
              <a:avLst/>
            </a:prstGeom>
            <a:noFill/>
          </p:spPr>
          <p:txBody>
            <a:bodyPr>
              <a:spAutoFit/>
            </a:bodyPr>
            <a:lstStyle/>
            <a:p>
              <a:pPr fontAlgn="auto">
                <a:spcBef>
                  <a:spcPts val="0"/>
                </a:spcBef>
                <a:spcAft>
                  <a:spcPts val="0"/>
                </a:spcAft>
                <a:defRPr/>
              </a:pPr>
              <a:r>
                <a:rPr lang="en-US" sz="17000" b="1" dirty="0">
                  <a:solidFill>
                    <a:srgbClr val="65B131">
                      <a:alpha val="64000"/>
                    </a:srgbClr>
                  </a:solidFill>
                  <a:latin typeface="+mj-lt"/>
                  <a:cs typeface="Arial" pitchFamily="34" charset="0"/>
                </a:rPr>
                <a:t>4</a:t>
              </a:r>
            </a:p>
          </p:txBody>
        </p:sp>
        <p:sp>
          <p:nvSpPr>
            <p:cNvPr id="29" name="TextBox 28"/>
            <p:cNvSpPr txBox="1"/>
            <p:nvPr/>
          </p:nvSpPr>
          <p:spPr>
            <a:xfrm>
              <a:off x="6388100" y="2394008"/>
              <a:ext cx="1930400" cy="1085914"/>
            </a:xfrm>
            <a:prstGeom prst="rect">
              <a:avLst/>
            </a:prstGeom>
            <a:noFill/>
          </p:spPr>
          <p:txBody>
            <a:bodyPr>
              <a:normAutofit lnSpcReduction="10000"/>
            </a:bodyPr>
            <a:lstStyle/>
            <a:p>
              <a:pPr algn="ctr" fontAlgn="auto">
                <a:lnSpc>
                  <a:spcPct val="80000"/>
                </a:lnSpc>
                <a:spcBef>
                  <a:spcPts val="0"/>
                </a:spcBef>
                <a:spcAft>
                  <a:spcPts val="0"/>
                </a:spcAft>
                <a:defRPr/>
              </a:pPr>
              <a:r>
                <a:rPr lang="en-US" sz="2300" b="1" spc="60" dirty="0">
                  <a:solidFill>
                    <a:schemeClr val="bg1"/>
                  </a:solidFill>
                  <a:effectLst>
                    <a:outerShdw blurRad="50800" dist="25400" dir="5400000" algn="t" rotWithShape="0">
                      <a:prstClr val="black">
                        <a:alpha val="15000"/>
                      </a:prstClr>
                    </a:outerShdw>
                  </a:effectLst>
                  <a:latin typeface="+mn-lt"/>
                  <a:cs typeface="+mn-cs"/>
                </a:rPr>
                <a:t>Presents information</a:t>
              </a:r>
            </a:p>
            <a:p>
              <a:pPr algn="ctr" fontAlgn="auto">
                <a:lnSpc>
                  <a:spcPct val="80000"/>
                </a:lnSpc>
                <a:spcBef>
                  <a:spcPts val="0"/>
                </a:spcBef>
                <a:spcAft>
                  <a:spcPts val="0"/>
                </a:spcAft>
                <a:defRPr/>
              </a:pPr>
              <a:r>
                <a:rPr lang="en-US" sz="2300" b="1" spc="60" dirty="0">
                  <a:solidFill>
                    <a:schemeClr val="bg1"/>
                  </a:solidFill>
                  <a:effectLst>
                    <a:outerShdw blurRad="50800" dist="25400" dir="5400000" algn="t" rotWithShape="0">
                      <a:prstClr val="black">
                        <a:alpha val="15000"/>
                      </a:prstClr>
                    </a:outerShdw>
                  </a:effectLst>
                  <a:latin typeface="+mn-lt"/>
                  <a:cs typeface="+mn-cs"/>
                </a:rPr>
                <a:t> </a:t>
              </a:r>
            </a:p>
            <a:p>
              <a:pPr algn="ctr" fontAlgn="auto">
                <a:lnSpc>
                  <a:spcPct val="80000"/>
                </a:lnSpc>
                <a:spcBef>
                  <a:spcPts val="0"/>
                </a:spcBef>
                <a:spcAft>
                  <a:spcPts val="0"/>
                </a:spcAft>
                <a:defRPr/>
              </a:pPr>
              <a:r>
                <a:rPr lang="en-US" sz="2300" b="1" spc="60" dirty="0">
                  <a:solidFill>
                    <a:schemeClr val="bg1"/>
                  </a:solidFill>
                  <a:effectLst>
                    <a:outerShdw blurRad="50800" dist="25400" dir="5400000" algn="t" rotWithShape="0">
                      <a:prstClr val="black">
                        <a:alpha val="15000"/>
                      </a:prstClr>
                    </a:outerShdw>
                  </a:effectLst>
                  <a:latin typeface="+mn-lt"/>
                  <a:cs typeface="+mn-cs"/>
                </a:rPr>
                <a:t>(OUTPUT)</a:t>
              </a:r>
              <a:endParaRPr lang="en-US" sz="2300" b="1" dirty="0">
                <a:solidFill>
                  <a:schemeClr val="bg1"/>
                </a:solidFill>
                <a:effectLst>
                  <a:outerShdw blurRad="50800" dist="25400" dir="5400000" algn="t" rotWithShape="0">
                    <a:prstClr val="black">
                      <a:alpha val="15000"/>
                    </a:prstClr>
                  </a:outerShdw>
                </a:effectLst>
                <a:latin typeface="+mn-lt"/>
                <a:cs typeface="+mn-cs"/>
              </a:endParaRPr>
            </a:p>
          </p:txBody>
        </p:sp>
      </p:grpSp>
    </p:spTree>
    <p:custDataLst>
      <p:tags r:id="rId1"/>
    </p:custDataLst>
  </p:cSld>
  <p:clrMapOvr>
    <a:masterClrMapping/>
  </p:clrMapOvr>
  <p:transition spd="slow"/>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IN"/>
              <a:t>Parts of Computer</a:t>
            </a:r>
            <a:endParaRPr/>
          </a:p>
        </p:txBody>
      </p:sp>
    </p:spTree>
  </p:cSld>
  <p:clrMapOvr>
    <a:masterClrMapping/>
  </p:clrMapOvr>
  <p:transition spd="slow">
    <p:push dir="u"/>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val 6"/>
          <p:cNvSpPr/>
          <p:nvPr/>
        </p:nvSpPr>
        <p:spPr>
          <a:xfrm>
            <a:off x="1056218" y="2276475"/>
            <a:ext cx="2400300" cy="1657350"/>
          </a:xfrm>
          <a:prstGeom prst="ellipse">
            <a:avLst/>
          </a:prstGeom>
          <a:solidFill>
            <a:schemeClr val="accent1"/>
          </a:solidFill>
          <a:ln>
            <a:solidFill>
              <a:schemeClr val="tx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IN" sz="2400" b="1" dirty="0">
                <a:effectLst>
                  <a:outerShdw blurRad="38100" dist="38100" dir="2700000" algn="tl">
                    <a:srgbClr val="000000">
                      <a:alpha val="43137"/>
                    </a:srgbClr>
                  </a:outerShdw>
                </a:effectLst>
              </a:rPr>
              <a:t>Input</a:t>
            </a:r>
          </a:p>
        </p:txBody>
      </p:sp>
      <p:pic>
        <p:nvPicPr>
          <p:cNvPr id="25603" name="Picture 4" descr="Related image"/>
          <p:cNvPicPr>
            <a:picLocks noChangeAspect="1" noChangeArrowheads="1"/>
          </p:cNvPicPr>
          <p:nvPr/>
        </p:nvPicPr>
        <p:blipFill>
          <a:blip r:embed="rId2" cstate="print"/>
          <a:srcRect/>
          <a:stretch>
            <a:fillRect/>
          </a:stretch>
        </p:blipFill>
        <p:spPr bwMode="auto">
          <a:xfrm>
            <a:off x="1056218" y="3933826"/>
            <a:ext cx="1265767" cy="790575"/>
          </a:xfrm>
          <a:prstGeom prst="rect">
            <a:avLst/>
          </a:prstGeom>
          <a:noFill/>
          <a:ln w="9525">
            <a:noFill/>
            <a:miter lim="800000"/>
            <a:headEnd/>
            <a:tailEnd/>
          </a:ln>
        </p:spPr>
      </p:pic>
      <p:cxnSp>
        <p:nvCxnSpPr>
          <p:cNvPr id="9" name="Straight Arrow Connector 8"/>
          <p:cNvCxnSpPr>
            <a:stCxn id="7" idx="6"/>
            <a:endCxn id="14" idx="2"/>
          </p:cNvCxnSpPr>
          <p:nvPr/>
        </p:nvCxnSpPr>
        <p:spPr>
          <a:xfrm>
            <a:off x="3456517" y="3105150"/>
            <a:ext cx="12954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2" name="Oval 11"/>
          <p:cNvSpPr/>
          <p:nvPr/>
        </p:nvSpPr>
        <p:spPr>
          <a:xfrm>
            <a:off x="4751918" y="4365626"/>
            <a:ext cx="2400300" cy="1655763"/>
          </a:xfrm>
          <a:prstGeom prst="ellipse">
            <a:avLst/>
          </a:prstGeom>
          <a:solidFill>
            <a:schemeClr val="accent1">
              <a:lumMod val="60000"/>
              <a:lumOff val="40000"/>
            </a:schemeClr>
          </a:solidFill>
          <a:ln>
            <a:solidFill>
              <a:schemeClr val="tx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IN" sz="2400" b="1" dirty="0">
                <a:effectLst>
                  <a:outerShdw blurRad="38100" dist="38100" dir="2700000" algn="tl">
                    <a:srgbClr val="000000">
                      <a:alpha val="43137"/>
                    </a:srgbClr>
                  </a:outerShdw>
                </a:effectLst>
              </a:rPr>
              <a:t>Storage</a:t>
            </a:r>
          </a:p>
        </p:txBody>
      </p:sp>
      <p:sp>
        <p:nvSpPr>
          <p:cNvPr id="13" name="Oval 12"/>
          <p:cNvSpPr/>
          <p:nvPr/>
        </p:nvSpPr>
        <p:spPr>
          <a:xfrm>
            <a:off x="8447618" y="2354263"/>
            <a:ext cx="2400300" cy="1655762"/>
          </a:xfrm>
          <a:prstGeom prst="ellipse">
            <a:avLst/>
          </a:prstGeom>
          <a:solidFill>
            <a:schemeClr val="accent5"/>
          </a:solidFill>
          <a:ln>
            <a:solidFill>
              <a:schemeClr val="tx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IN" sz="2400" b="1" dirty="0">
                <a:effectLst>
                  <a:outerShdw blurRad="38100" dist="38100" dir="2700000" algn="tl">
                    <a:srgbClr val="000000">
                      <a:alpha val="43137"/>
                    </a:srgbClr>
                  </a:outerShdw>
                </a:effectLst>
              </a:rPr>
              <a:t>Output</a:t>
            </a:r>
          </a:p>
        </p:txBody>
      </p:sp>
      <p:sp>
        <p:nvSpPr>
          <p:cNvPr id="14" name="Oval 13"/>
          <p:cNvSpPr/>
          <p:nvPr/>
        </p:nvSpPr>
        <p:spPr>
          <a:xfrm>
            <a:off x="4751918" y="2276475"/>
            <a:ext cx="2400300" cy="1657350"/>
          </a:xfrm>
          <a:prstGeom prst="ellipse">
            <a:avLst/>
          </a:prstGeom>
          <a:solidFill>
            <a:schemeClr val="accent2"/>
          </a:solidFill>
          <a:ln>
            <a:solidFill>
              <a:schemeClr val="tx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IN" sz="2400" b="1" dirty="0">
                <a:effectLst>
                  <a:outerShdw blurRad="38100" dist="38100" dir="2700000" algn="tl">
                    <a:srgbClr val="000000">
                      <a:alpha val="43137"/>
                    </a:srgbClr>
                  </a:outerShdw>
                </a:effectLst>
              </a:rPr>
              <a:t>Process</a:t>
            </a:r>
          </a:p>
        </p:txBody>
      </p:sp>
      <p:cxnSp>
        <p:nvCxnSpPr>
          <p:cNvPr id="16" name="Straight Arrow Connector 15"/>
          <p:cNvCxnSpPr/>
          <p:nvPr/>
        </p:nvCxnSpPr>
        <p:spPr>
          <a:xfrm>
            <a:off x="7152217" y="3127375"/>
            <a:ext cx="12954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5808133" y="3933825"/>
            <a:ext cx="0" cy="4318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12" idx="0"/>
            <a:endCxn id="14" idx="4"/>
          </p:cNvCxnSpPr>
          <p:nvPr/>
        </p:nvCxnSpPr>
        <p:spPr>
          <a:xfrm flipV="1">
            <a:off x="5952067" y="3933825"/>
            <a:ext cx="0" cy="4318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25611" name="Picture 8" descr="Related image"/>
          <p:cNvPicPr>
            <a:picLocks noChangeAspect="1" noChangeArrowheads="1"/>
          </p:cNvPicPr>
          <p:nvPr/>
        </p:nvPicPr>
        <p:blipFill>
          <a:blip r:embed="rId3" cstate="print"/>
          <a:srcRect/>
          <a:stretch>
            <a:fillRect/>
          </a:stretch>
        </p:blipFill>
        <p:spPr bwMode="auto">
          <a:xfrm>
            <a:off x="508001" y="2060576"/>
            <a:ext cx="1096433" cy="822325"/>
          </a:xfrm>
          <a:prstGeom prst="rect">
            <a:avLst/>
          </a:prstGeom>
          <a:noFill/>
          <a:ln w="9525">
            <a:noFill/>
            <a:miter lim="800000"/>
            <a:headEnd/>
            <a:tailEnd/>
          </a:ln>
        </p:spPr>
      </p:pic>
      <p:pic>
        <p:nvPicPr>
          <p:cNvPr id="25612" name="Picture 10" descr="Image result for pen drive"/>
          <p:cNvPicPr>
            <a:picLocks noChangeAspect="1" noChangeArrowheads="1"/>
          </p:cNvPicPr>
          <p:nvPr/>
        </p:nvPicPr>
        <p:blipFill>
          <a:blip r:embed="rId4" cstate="print"/>
          <a:srcRect/>
          <a:stretch>
            <a:fillRect/>
          </a:stretch>
        </p:blipFill>
        <p:spPr bwMode="auto">
          <a:xfrm>
            <a:off x="3564467" y="5084763"/>
            <a:ext cx="1087967" cy="957262"/>
          </a:xfrm>
          <a:prstGeom prst="rect">
            <a:avLst/>
          </a:prstGeom>
          <a:noFill/>
          <a:ln w="9525">
            <a:noFill/>
            <a:miter lim="800000"/>
            <a:headEnd/>
            <a:tailEnd/>
          </a:ln>
        </p:spPr>
      </p:pic>
      <p:pic>
        <p:nvPicPr>
          <p:cNvPr id="25613" name="Picture 12" descr="Related image"/>
          <p:cNvPicPr>
            <a:picLocks noChangeAspect="1" noChangeArrowheads="1"/>
          </p:cNvPicPr>
          <p:nvPr/>
        </p:nvPicPr>
        <p:blipFill>
          <a:blip r:embed="rId5" cstate="print"/>
          <a:srcRect/>
          <a:stretch>
            <a:fillRect/>
          </a:stretch>
        </p:blipFill>
        <p:spPr bwMode="auto">
          <a:xfrm>
            <a:off x="7175500" y="5138738"/>
            <a:ext cx="1356784" cy="849312"/>
          </a:xfrm>
          <a:prstGeom prst="rect">
            <a:avLst/>
          </a:prstGeom>
          <a:noFill/>
          <a:ln w="9525">
            <a:noFill/>
            <a:miter lim="800000"/>
            <a:headEnd/>
            <a:tailEnd/>
          </a:ln>
        </p:spPr>
      </p:pic>
      <p:pic>
        <p:nvPicPr>
          <p:cNvPr id="25614" name="Picture 14" descr="Image result for motherboard"/>
          <p:cNvPicPr>
            <a:picLocks noChangeAspect="1" noChangeArrowheads="1"/>
          </p:cNvPicPr>
          <p:nvPr/>
        </p:nvPicPr>
        <p:blipFill>
          <a:blip r:embed="rId6" cstate="print"/>
          <a:srcRect/>
          <a:stretch>
            <a:fillRect/>
          </a:stretch>
        </p:blipFill>
        <p:spPr bwMode="auto">
          <a:xfrm>
            <a:off x="5327651" y="1431925"/>
            <a:ext cx="1610783" cy="844550"/>
          </a:xfrm>
          <a:prstGeom prst="rect">
            <a:avLst/>
          </a:prstGeom>
          <a:noFill/>
          <a:ln w="9525">
            <a:noFill/>
            <a:miter lim="800000"/>
            <a:headEnd/>
            <a:tailEnd/>
          </a:ln>
        </p:spPr>
      </p:pic>
      <p:pic>
        <p:nvPicPr>
          <p:cNvPr id="25615" name="Picture 16" descr="Image result for printer"/>
          <p:cNvPicPr>
            <a:picLocks noChangeAspect="1" noChangeArrowheads="1"/>
          </p:cNvPicPr>
          <p:nvPr/>
        </p:nvPicPr>
        <p:blipFill>
          <a:blip r:embed="rId7" cstate="print"/>
          <a:srcRect/>
          <a:stretch>
            <a:fillRect/>
          </a:stretch>
        </p:blipFill>
        <p:spPr bwMode="auto">
          <a:xfrm>
            <a:off x="9861552" y="1784350"/>
            <a:ext cx="984249" cy="554038"/>
          </a:xfrm>
          <a:prstGeom prst="rect">
            <a:avLst/>
          </a:prstGeom>
          <a:noFill/>
          <a:ln w="9525">
            <a:noFill/>
            <a:miter lim="800000"/>
            <a:headEnd/>
            <a:tailEnd/>
          </a:ln>
        </p:spPr>
      </p:pic>
      <p:pic>
        <p:nvPicPr>
          <p:cNvPr id="25616" name="Picture 25" descr="Image result for monitor computer"/>
          <p:cNvPicPr>
            <a:picLocks noChangeAspect="1" noChangeArrowheads="1"/>
          </p:cNvPicPr>
          <p:nvPr/>
        </p:nvPicPr>
        <p:blipFill>
          <a:blip r:embed="rId8" cstate="print"/>
          <a:srcRect/>
          <a:stretch>
            <a:fillRect/>
          </a:stretch>
        </p:blipFill>
        <p:spPr bwMode="auto">
          <a:xfrm>
            <a:off x="10913534" y="3446464"/>
            <a:ext cx="1155700" cy="8667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IN"/>
              <a:t>What is CPU?</a:t>
            </a:r>
            <a:endParaRPr/>
          </a:p>
        </p:txBody>
      </p:sp>
    </p:spTree>
  </p:cSld>
  <p:clrMapOvr>
    <a:masterClrMapping/>
  </p:clrMapOvr>
  <p:transition spd="slow">
    <p:push dir="u"/>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12"/>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475</TotalTime>
  <Words>972</Words>
  <Application>Microsoft Office PowerPoint</Application>
  <PresentationFormat>Custom</PresentationFormat>
  <Paragraphs>237</Paragraphs>
  <Slides>51</Slides>
  <Notes>2</Notes>
  <HiddenSlides>0</HiddenSlides>
  <MMClips>0</MMClips>
  <ScaleCrop>false</ScaleCrop>
  <HeadingPairs>
    <vt:vector size="4" baseType="variant">
      <vt:variant>
        <vt:lpstr>Theme</vt:lpstr>
      </vt:variant>
      <vt:variant>
        <vt:i4>1</vt:i4>
      </vt:variant>
      <vt:variant>
        <vt:lpstr>Slide Titles</vt:lpstr>
      </vt:variant>
      <vt:variant>
        <vt:i4>51</vt:i4>
      </vt:variant>
    </vt:vector>
  </HeadingPairs>
  <TitlesOfParts>
    <vt:vector size="52" baseType="lpstr">
      <vt:lpstr>Office Theme</vt:lpstr>
      <vt:lpstr>A tour to    COMPUTERS</vt:lpstr>
      <vt:lpstr>PowerPoint Presentation</vt:lpstr>
      <vt:lpstr>What is Computer?</vt:lpstr>
      <vt:lpstr>PowerPoint Presentation</vt:lpstr>
      <vt:lpstr>How Computer Works?</vt:lpstr>
      <vt:lpstr>PowerPoint Presentation</vt:lpstr>
      <vt:lpstr>Parts of Computer</vt:lpstr>
      <vt:lpstr>PowerPoint Presentation</vt:lpstr>
      <vt:lpstr>What is CPU?</vt:lpstr>
      <vt:lpstr>PowerPoint Presentation</vt:lpstr>
      <vt:lpstr>Input Devices</vt:lpstr>
      <vt:lpstr>PowerPoint Presentation</vt:lpstr>
      <vt:lpstr>Output Devices</vt:lpstr>
      <vt:lpstr>PowerPoint Presentation</vt:lpstr>
      <vt:lpstr>Quiz</vt:lpstr>
      <vt:lpstr>PowerPoint Presentation</vt:lpstr>
      <vt:lpstr>Optical Character Recognition (OCR)</vt:lpstr>
      <vt:lpstr>PowerPoint Presentation</vt:lpstr>
      <vt:lpstr>Scanner</vt:lpstr>
      <vt:lpstr>PowerPoint Presentation</vt:lpstr>
      <vt:lpstr>Joystick</vt:lpstr>
      <vt:lpstr>PowerPoint Presentation</vt:lpstr>
      <vt:lpstr>Plotter</vt:lpstr>
      <vt:lpstr>Types of Memory</vt:lpstr>
      <vt:lpstr>Types of Memory</vt:lpstr>
      <vt:lpstr>5 Generations of Computer</vt:lpstr>
      <vt:lpstr>PowerPoint Presentation</vt:lpstr>
      <vt:lpstr>PowerPoint Presentation</vt:lpstr>
      <vt:lpstr>PowerPoint Presentation</vt:lpstr>
      <vt:lpstr>Types of Computer</vt:lpstr>
      <vt:lpstr>Types of Computer</vt:lpstr>
      <vt:lpstr>Types of Computer contd.</vt:lpstr>
      <vt:lpstr>Quiz</vt:lpstr>
      <vt:lpstr>PowerPoint Presentation</vt:lpstr>
      <vt:lpstr>Supercomputers</vt:lpstr>
      <vt:lpstr>PowerPoint Presentation</vt:lpstr>
      <vt:lpstr>Server</vt:lpstr>
      <vt:lpstr>PowerPoint Presentation</vt:lpstr>
      <vt:lpstr>MiniComputers</vt:lpstr>
      <vt:lpstr>PowerPoint Presentation</vt:lpstr>
      <vt:lpstr>Floppy Disk</vt:lpstr>
      <vt:lpstr>Hardware and Software</vt:lpstr>
      <vt:lpstr>Computer Hardware and Software</vt:lpstr>
      <vt:lpstr>Applications</vt:lpstr>
      <vt:lpstr>PowerPoint Presentation</vt:lpstr>
      <vt:lpstr>Quiz </vt:lpstr>
      <vt:lpstr>PowerPoint Presentation</vt:lpstr>
      <vt:lpstr>PowerPoint Presentation</vt:lpstr>
      <vt:lpstr>Lets’ explore more…</vt:lpstr>
      <vt:lpstr>Presentation Topics</vt:lpstr>
      <vt:lpstr>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Windows User</dc:creator>
  <cp:lastModifiedBy>manvi breja</cp:lastModifiedBy>
  <cp:revision>17</cp:revision>
  <dcterms:created xsi:type="dcterms:W3CDTF">2019-07-12T07:18:02Z</dcterms:created>
  <dcterms:modified xsi:type="dcterms:W3CDTF">2019-09-14T15:44:02Z</dcterms:modified>
</cp:coreProperties>
</file>